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word/intelligence2.xml" ContentType="application/vnd.ms-office.intelligence2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CFD34DC" w14:textId="5F396956" w:rsidR="4BD7DFCE" w:rsidRDefault="4BD7DFCE" w:rsidP="4BD7DFCE">
      <w:pPr>
        <w:pStyle w:val="paragraph"/>
        <w:spacing w:before="0" w:beforeAutospacing="0" w:after="0" w:afterAutospacing="0"/>
        <w:jc w:val="center"/>
        <w:rPr>
          <w:rStyle w:val="normaltextrun"/>
          <w:rFonts w:ascii="Arial" w:hAnsi="Arial" w:cs="Arial"/>
          <w:b/>
          <w:bCs/>
          <w:sz w:val="32"/>
          <w:szCs w:val="32"/>
        </w:rPr>
      </w:pPr>
    </w:p>
    <w:p w14:paraId="6F96FDBC" w14:textId="77777777" w:rsidR="005F6F8D" w:rsidRDefault="005F6F8D">
      <w:pPr>
        <w:pStyle w:val="paragraph"/>
        <w:spacing w:before="0" w:beforeAutospacing="0" w:after="0" w:afterAutospacing="0"/>
        <w:jc w:val="center"/>
        <w:textAlignment w:val="baseline"/>
        <w:rPr>
          <w:kern w:val="2"/>
          <w14:ligatures w14:val="standardContextual"/>
        </w:rPr>
      </w:pP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Awdurdod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Parc </w:t>
      </w: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Cenedlaethol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Bannau Brycheiniog</w:t>
      </w:r>
    </w:p>
    <w:p w14:paraId="37389DBA" w14:textId="77777777" w:rsidR="005F6F8D" w:rsidRDefault="005F6F8D">
      <w:pPr>
        <w:pStyle w:val="paragraph"/>
        <w:spacing w:before="0" w:beforeAutospacing="0" w:after="0" w:afterAutospacing="0"/>
        <w:jc w:val="center"/>
        <w:textAlignment w:val="baseline"/>
        <w:rPr>
          <w:kern w:val="2"/>
          <w14:ligatures w14:val="standardContextual"/>
        </w:rPr>
      </w:pP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Deddf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yr Amgylchedd (Cymru) 2016 Rhan 1 – Adran 6</w:t>
      </w:r>
    </w:p>
    <w:p w14:paraId="47195E03" w14:textId="77777777" w:rsidR="005F6F8D" w:rsidRDefault="005F6F8D">
      <w:pPr>
        <w:pStyle w:val="paragraph"/>
        <w:spacing w:before="0" w:beforeAutospacing="0" w:after="0" w:afterAutospacing="0"/>
        <w:jc w:val="center"/>
        <w:rPr>
          <w:kern w:val="2"/>
          <w14:ligatures w14:val="standardContextual"/>
        </w:rPr>
      </w:pPr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Y </w:t>
      </w: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Ddyletswydd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</w:t>
      </w: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Bioamrywiaeth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a </w:t>
      </w: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Gwydnwch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 xml:space="preserve"> </w:t>
      </w: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Ecosystemau</w:t>
      </w:r>
      <w:proofErr w:type="spellEnd"/>
    </w:p>
    <w:p w14:paraId="7841C98E" w14:textId="65A0E4C6" w:rsidR="009F26C4" w:rsidRDefault="005F6F8D" w:rsidP="009F26C4">
      <w:pPr>
        <w:pStyle w:val="paragraph"/>
        <w:spacing w:before="0" w:beforeAutospacing="0" w:after="0" w:afterAutospacing="0"/>
        <w:jc w:val="center"/>
        <w:textAlignment w:val="baseline"/>
        <w:rPr>
          <w:rStyle w:val="normaltextrun"/>
          <w:rFonts w:ascii="Segoe UI" w:hAnsi="Segoe UI" w:cs="Segoe UI"/>
          <w:b/>
          <w:bCs/>
          <w:sz w:val="32"/>
          <w:szCs w:val="32"/>
        </w:rPr>
      </w:pPr>
      <w:proofErr w:type="spellStart"/>
      <w:r>
        <w:rPr>
          <w:rStyle w:val="normaltextrun"/>
          <w:rFonts w:ascii="Segoe UI" w:hAnsi="Segoe UI" w:cs="Segoe UI"/>
          <w:b/>
          <w:bCs/>
          <w:sz w:val="32"/>
          <w:szCs w:val="32"/>
        </w:rPr>
        <w:t>Adroddiad</w:t>
      </w:r>
      <w:proofErr w:type="spellEnd"/>
      <w:r>
        <w:rPr>
          <w:rStyle w:val="normaltextrun"/>
          <w:rFonts w:ascii="Segoe UI" w:hAnsi="Segoe UI" w:cs="Segoe UI"/>
          <w:b/>
          <w:bCs/>
          <w:sz w:val="32"/>
          <w:szCs w:val="32"/>
        </w:rPr>
        <w:t>, 2023 – 2025</w:t>
      </w:r>
    </w:p>
    <w:p w14:paraId="7F5A688A" w14:textId="4A697942" w:rsidR="009F26C4" w:rsidRDefault="009F26C4">
      <w:pPr>
        <w:pStyle w:val="paragraph"/>
        <w:spacing w:before="0" w:beforeAutospacing="0" w:after="0" w:afterAutospacing="0"/>
        <w:jc w:val="center"/>
        <w:textAlignment w:val="baseline"/>
        <w:rPr>
          <w:kern w:val="2"/>
          <w14:ligatures w14:val="standardContextual"/>
        </w:rPr>
      </w:pP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59264" behindDoc="1" locked="0" layoutInCell="1" allowOverlap="1" wp14:anchorId="4B5DAE05" wp14:editId="63E9D5DF">
            <wp:simplePos x="0" y="0"/>
            <wp:positionH relativeFrom="column">
              <wp:posOffset>4831080</wp:posOffset>
            </wp:positionH>
            <wp:positionV relativeFrom="paragraph">
              <wp:posOffset>5364480</wp:posOffset>
            </wp:positionV>
            <wp:extent cx="1515110" cy="2278380"/>
            <wp:effectExtent l="0" t="0" r="8890" b="7620"/>
            <wp:wrapTight wrapText="bothSides">
              <wp:wrapPolygon edited="0">
                <wp:start x="0" y="0"/>
                <wp:lineTo x="0" y="21492"/>
                <wp:lineTo x="21455" y="21492"/>
                <wp:lineTo x="21455" y="0"/>
                <wp:lineTo x="0" y="0"/>
              </wp:wrapPolygon>
            </wp:wrapTight>
            <wp:docPr id="438044087" name="Picture 2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5"/>
                    <pic:cNvPicPr>
                      <a:picLocks noChangeAspect="1" noChangeArrowheads="1"/>
                    </pic:cNvPicPr>
                  </pic:nvPicPr>
                  <pic:blipFill rotWithShape="1"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0330" b="9503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15110" cy="22783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60288" behindDoc="0" locked="0" layoutInCell="1" allowOverlap="1" wp14:anchorId="1CBEC6F9" wp14:editId="5DE3F4B4">
            <wp:simplePos x="0" y="0"/>
            <wp:positionH relativeFrom="page">
              <wp:posOffset>457200</wp:posOffset>
            </wp:positionH>
            <wp:positionV relativeFrom="paragraph">
              <wp:posOffset>2920365</wp:posOffset>
            </wp:positionV>
            <wp:extent cx="2453640" cy="2407920"/>
            <wp:effectExtent l="0" t="0" r="3810" b="0"/>
            <wp:wrapSquare wrapText="bothSides"/>
            <wp:docPr id="103424869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 rotWithShape="1"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" r="1629" b="3438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53640" cy="24079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61312" behindDoc="0" locked="0" layoutInCell="1" allowOverlap="1" wp14:anchorId="0D2F8AB7" wp14:editId="73E9427A">
            <wp:simplePos x="0" y="0"/>
            <wp:positionH relativeFrom="page">
              <wp:posOffset>471805</wp:posOffset>
            </wp:positionH>
            <wp:positionV relativeFrom="paragraph">
              <wp:posOffset>5364480</wp:posOffset>
            </wp:positionV>
            <wp:extent cx="4780280" cy="2286000"/>
            <wp:effectExtent l="0" t="0" r="1270" b="0"/>
            <wp:wrapSquare wrapText="bothSides"/>
            <wp:docPr id="1006390491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 rotWithShape="1"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443" b="17827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780280" cy="2286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62336" behindDoc="0" locked="0" layoutInCell="1" allowOverlap="1" wp14:anchorId="56A844C5" wp14:editId="10631C8D">
            <wp:simplePos x="0" y="0"/>
            <wp:positionH relativeFrom="margin">
              <wp:posOffset>2499360</wp:posOffset>
            </wp:positionH>
            <wp:positionV relativeFrom="paragraph">
              <wp:posOffset>2921000</wp:posOffset>
            </wp:positionV>
            <wp:extent cx="3844290" cy="2407920"/>
            <wp:effectExtent l="0" t="0" r="3810" b="0"/>
            <wp:wrapSquare wrapText="bothSides"/>
            <wp:docPr id="2057409648" name="Picture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 rotWithShape="1">
                    <a:blip r:embed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0572" b="5903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844290" cy="24079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63360" behindDoc="0" locked="0" layoutInCell="1" allowOverlap="1" wp14:anchorId="454AFEAD" wp14:editId="69190830">
            <wp:simplePos x="0" y="0"/>
            <wp:positionH relativeFrom="page">
              <wp:posOffset>4343400</wp:posOffset>
            </wp:positionH>
            <wp:positionV relativeFrom="paragraph">
              <wp:posOffset>184785</wp:posOffset>
            </wp:positionV>
            <wp:extent cx="2476500" cy="2689860"/>
            <wp:effectExtent l="0" t="0" r="0" b="0"/>
            <wp:wrapSquare wrapText="bothSides"/>
            <wp:docPr id="914670750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 rotWithShape="1">
                    <a:blip r:embed="rId1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2070" t="16971" r="34721" b="12548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476500" cy="268986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BE02C7">
        <w:rPr>
          <w:rFonts w:ascii="Segoe UI" w:hAnsi="Segoe UI" w:cs="Segoe UI"/>
          <w:i/>
          <w:iCs/>
          <w:noProof/>
          <w:sz w:val="18"/>
          <w:szCs w:val="18"/>
          <w:highlight w:val="yellow"/>
        </w:rPr>
        <w:drawing>
          <wp:anchor distT="0" distB="0" distL="114300" distR="114300" simplePos="0" relativeHeight="251664384" behindDoc="0" locked="0" layoutInCell="1" allowOverlap="1" wp14:anchorId="005C1560" wp14:editId="67ACA19F">
            <wp:simplePos x="0" y="0"/>
            <wp:positionH relativeFrom="margin">
              <wp:posOffset>22860</wp:posOffset>
            </wp:positionH>
            <wp:positionV relativeFrom="paragraph">
              <wp:posOffset>177165</wp:posOffset>
            </wp:positionV>
            <wp:extent cx="3822065" cy="2682240"/>
            <wp:effectExtent l="0" t="0" r="6985" b="3810"/>
            <wp:wrapSquare wrapText="bothSides"/>
            <wp:docPr id="1762089403" name="Pictur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 rotWithShape="1"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1561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822065" cy="268224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3C990875" w14:textId="77777777" w:rsidR="005F6F8D" w:rsidRDefault="005F6F8D">
      <w:pPr>
        <w:pStyle w:val="paragraph"/>
        <w:spacing w:before="0" w:beforeAutospacing="0" w:after="0" w:afterAutospacing="0"/>
        <w:textAlignment w:val="baseline"/>
        <w:rPr>
          <w:kern w:val="2"/>
          <w14:ligatures w14:val="standardContextual"/>
        </w:rPr>
      </w:pPr>
      <w:r>
        <w:rPr>
          <w:rFonts w:ascii="Segoe UI" w:hAnsi="Segoe UI" w:cs="Segoe UI"/>
          <w:i/>
          <w:iCs/>
          <w:sz w:val="18"/>
          <w:szCs w:val="18"/>
        </w:rPr>
        <w:lastRenderedPageBreak/>
        <w:t>[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Lluniau’r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dudalen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flaen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clocwedd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o’r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chwith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uchaf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: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Sioe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Pontsenni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gylfinir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Ewrasiaidd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nyth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y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gylfinir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matiau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jiwt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a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thaenu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grug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i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gynorthwyo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adfer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mawndir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gyda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wardeiniaid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a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gwirfoddolwyr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celf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natur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y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tîm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addysg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(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madfall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ddŵr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),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codi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waliau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cerrig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sych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,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tynnu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Jac y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Neidiwr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gyda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myfyrwyr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profiad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 xml:space="preserve"> </w:t>
      </w:r>
      <w:proofErr w:type="spellStart"/>
      <w:r>
        <w:rPr>
          <w:rFonts w:ascii="Segoe UI" w:hAnsi="Segoe UI" w:cs="Segoe UI"/>
          <w:i/>
          <w:iCs/>
          <w:sz w:val="18"/>
          <w:szCs w:val="18"/>
        </w:rPr>
        <w:t>gwaith</w:t>
      </w:r>
      <w:proofErr w:type="spellEnd"/>
      <w:r>
        <w:rPr>
          <w:rFonts w:ascii="Segoe UI" w:hAnsi="Segoe UI" w:cs="Segoe UI"/>
          <w:i/>
          <w:iCs/>
          <w:sz w:val="18"/>
          <w:szCs w:val="18"/>
        </w:rPr>
        <w:t>]</w:t>
      </w:r>
    </w:p>
    <w:p w14:paraId="7AA6040B" w14:textId="77777777" w:rsidR="00D632BD" w:rsidRPr="00BE02C7" w:rsidRDefault="00D632BD" w:rsidP="4610D2AF">
      <w:pPr>
        <w:pStyle w:val="paragraph"/>
        <w:spacing w:before="0" w:beforeAutospacing="0" w:after="0" w:afterAutospacing="0"/>
        <w:textAlignment w:val="baseline"/>
        <w:rPr>
          <w:rFonts w:ascii="Segoe UI" w:hAnsi="Segoe UI" w:cs="Segoe UI"/>
          <w:i/>
          <w:iCs/>
          <w:sz w:val="18"/>
          <w:szCs w:val="18"/>
          <w:highlight w:val="yellow"/>
        </w:rPr>
      </w:pPr>
    </w:p>
    <w:tbl>
      <w:tblPr>
        <w:tblStyle w:val="TableGrid"/>
        <w:tblW w:w="9734" w:type="dxa"/>
        <w:tblLook w:val="04A0" w:firstRow="1" w:lastRow="0" w:firstColumn="1" w:lastColumn="0" w:noHBand="0" w:noVBand="1"/>
      </w:tblPr>
      <w:tblGrid>
        <w:gridCol w:w="7389"/>
        <w:gridCol w:w="2345"/>
      </w:tblGrid>
      <w:tr w:rsidR="00A0746F" w:rsidRPr="00965E62" w14:paraId="138A707F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771ACADC" w14:textId="77777777" w:rsidR="005F6F8D" w:rsidRDefault="005F6F8D">
            <w:pPr>
              <w:spacing w:before="120" w:after="120"/>
              <w:jc w:val="center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Deddf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yr Amgylchedd (Cymru) 2016 Rhan 1 - Adran 6</w:t>
            </w:r>
          </w:p>
          <w:p w14:paraId="0121965E" w14:textId="77777777" w:rsidR="005F6F8D" w:rsidRDefault="005F6F8D">
            <w:pPr>
              <w:spacing w:before="120" w:after="120"/>
              <w:jc w:val="center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Y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Ddyletswydd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Gwydnwch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Ecosystemau</w:t>
            </w:r>
            <w:proofErr w:type="spellEnd"/>
          </w:p>
          <w:p w14:paraId="15484D1B" w14:textId="77777777" w:rsidR="005F6F8D" w:rsidRDefault="005F6F8D">
            <w:pPr>
              <w:spacing w:before="120" w:after="120"/>
              <w:jc w:val="center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Adroddiad</w:t>
            </w:r>
            <w:proofErr w:type="spellEnd"/>
          </w:p>
          <w:p w14:paraId="2F420A1B" w14:textId="1F207014" w:rsidR="00D34360" w:rsidRPr="005F6F8D" w:rsidRDefault="005F6F8D" w:rsidP="005F6F8D">
            <w:pPr>
              <w:spacing w:before="120" w:after="120"/>
              <w:jc w:val="center"/>
              <w:rPr>
                <w:rFonts w:ascii="Segoe UI" w:eastAsia="Times New Roman" w:hAnsi="Segoe UI" w:cs="Segoe UI"/>
                <w:b/>
                <w:bCs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Ionawr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2023 -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Rhagfyr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2025</w:t>
            </w:r>
          </w:p>
        </w:tc>
      </w:tr>
      <w:tr w:rsidR="00A0746F" w:rsidRPr="00965E62" w14:paraId="4B9ACBFF" w14:textId="77777777" w:rsidTr="001505EB">
        <w:tc>
          <w:tcPr>
            <w:tcW w:w="9734" w:type="dxa"/>
            <w:gridSpan w:val="2"/>
          </w:tcPr>
          <w:p w14:paraId="410A84F0" w14:textId="3F425AB0" w:rsidR="00D34360" w:rsidRPr="005F6F8D" w:rsidRDefault="005F6F8D" w:rsidP="005F6F8D">
            <w:pPr>
              <w:spacing w:before="120" w:after="120"/>
              <w:jc w:val="center"/>
              <w:rPr>
                <w:rFonts w:ascii="Segoe UI" w:eastAsia="Times New Roman" w:hAnsi="Segoe UI" w:cs="Segoe UI"/>
                <w:b/>
                <w:bCs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>Awdurdod</w:t>
            </w:r>
            <w:proofErr w:type="spellEnd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>Cenedlaethol</w:t>
            </w:r>
            <w:proofErr w:type="spellEnd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 xml:space="preserve"> Bannau Brycheiniog </w:t>
            </w:r>
          </w:p>
        </w:tc>
      </w:tr>
      <w:tr w:rsidR="00A0746F" w:rsidRPr="00965E62" w14:paraId="569C6C3B" w14:textId="77777777" w:rsidTr="001505EB">
        <w:tc>
          <w:tcPr>
            <w:tcW w:w="9734" w:type="dxa"/>
            <w:gridSpan w:val="2"/>
          </w:tcPr>
          <w:p w14:paraId="5C07F088" w14:textId="77777777" w:rsidR="005F6F8D" w:rsidRDefault="005F6F8D">
            <w:pPr>
              <w:spacing w:before="120" w:after="120"/>
              <w:jc w:val="center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>Cyflwyniad</w:t>
            </w:r>
            <w:proofErr w:type="spellEnd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sz w:val="24"/>
                <w:szCs w:val="24"/>
              </w:rPr>
              <w:t>Chyd-destun</w:t>
            </w:r>
            <w:proofErr w:type="spellEnd"/>
          </w:p>
          <w:p w14:paraId="2B8DA54B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disgrifio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ffyrdd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Bannau Brycheiniog (APCBB)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rwymedigaethau</w:t>
            </w:r>
            <w:proofErr w:type="spellEnd"/>
            <w:r>
              <w:rPr>
                <w:rFonts w:ascii="Segoe UI" w:hAnsi="Segoe UI" w:cs="Segoe UI"/>
              </w:rPr>
              <w:t xml:space="preserve"> o dan </w:t>
            </w:r>
            <w:proofErr w:type="spellStart"/>
            <w:r>
              <w:rPr>
                <w:rFonts w:ascii="Segoe UI" w:hAnsi="Segoe UI" w:cs="Segoe UI"/>
              </w:rPr>
              <w:t>Ddyletswydd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Adran 6. </w:t>
            </w:r>
            <w:proofErr w:type="spellStart"/>
            <w:r>
              <w:rPr>
                <w:rFonts w:ascii="Segoe UI" w:hAnsi="Segoe UI" w:cs="Segoe UI"/>
              </w:rPr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dilyn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ymlaen</w:t>
            </w:r>
            <w:proofErr w:type="spellEnd"/>
            <w:r>
              <w:rPr>
                <w:rFonts w:ascii="Segoe UI" w:hAnsi="Segoe UI" w:cs="Segoe UI"/>
              </w:rPr>
              <w:t xml:space="preserve"> o ail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Adran 6 APCBB (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2022).</w:t>
            </w:r>
          </w:p>
          <w:p w14:paraId="1BC26546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Er </w:t>
            </w:r>
            <w:proofErr w:type="spellStart"/>
            <w:r>
              <w:rPr>
                <w:rFonts w:ascii="Segoe UI" w:hAnsi="Segoe UI" w:cs="Segoe UI"/>
              </w:rPr>
              <w:t>gwaethaf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heriau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chwarae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ymateb</w:t>
            </w:r>
            <w:proofErr w:type="spellEnd"/>
            <w:r>
              <w:rPr>
                <w:rFonts w:ascii="Segoe UI" w:hAnsi="Segoe UI" w:cs="Segoe UI"/>
              </w:rPr>
              <w:t xml:space="preserve"> Cymru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dirywiad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cyffredinol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wrth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weithgareddau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nifer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rolau’r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tirfeddiannwr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aelod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bartneriaethau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mentrau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Cynllunio Lleol. Mae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greiddiol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swyddogaethau</w:t>
            </w:r>
            <w:proofErr w:type="spellEnd"/>
            <w:r>
              <w:rPr>
                <w:rFonts w:ascii="Segoe UI" w:hAnsi="Segoe UI" w:cs="Segoe UI"/>
              </w:rPr>
              <w:t xml:space="preserve"> APCBB.</w:t>
            </w:r>
          </w:p>
          <w:p w14:paraId="643D4FE2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i/>
                <w:iCs/>
              </w:rPr>
              <w:t xml:space="preserve">Mae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Atodiad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1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darparu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enghreifftiau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gamau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gymerwyd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gefnogi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dyletswydd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Adran 6.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Darparwyd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rhain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gan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swyddogion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o bob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rhan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o’r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Awdurdod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llawer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o’r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cyd-fynd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â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mwy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nag un o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Amcanion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Adfer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Natur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Cymru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Gyfan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.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Disgrifir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enghreifftiau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dethol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fanylach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isod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46981A74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u w:val="single"/>
              </w:rPr>
              <w:t>Cyd-</w:t>
            </w:r>
            <w:proofErr w:type="spellStart"/>
            <w:r>
              <w:rPr>
                <w:rFonts w:ascii="Segoe UI" w:hAnsi="Segoe UI" w:cs="Segoe UI"/>
                <w:u w:val="single"/>
              </w:rPr>
              <w:t>destun</w:t>
            </w:r>
            <w:proofErr w:type="spellEnd"/>
          </w:p>
          <w:p w14:paraId="1AB72526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Bannau Brycheiniog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un o </w:t>
            </w:r>
            <w:proofErr w:type="spellStart"/>
            <w:r>
              <w:rPr>
                <w:rFonts w:ascii="Segoe UI" w:hAnsi="Segoe UI" w:cs="Segoe UI"/>
              </w:rPr>
              <w:t>deulu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bymtheg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DU. </w:t>
            </w:r>
            <w:proofErr w:type="spellStart"/>
            <w:r>
              <w:rPr>
                <w:rFonts w:ascii="Segoe UI" w:hAnsi="Segoe UI" w:cs="Segoe UI"/>
              </w:rPr>
              <w:t>Cafodd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ddynodi’n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ffurfiol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1957 ac </w:t>
            </w:r>
            <w:proofErr w:type="spellStart"/>
            <w:r>
              <w:rPr>
                <w:rFonts w:ascii="Segoe UI" w:hAnsi="Segoe UI" w:cs="Segoe UI"/>
              </w:rPr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mesur</w:t>
            </w:r>
            <w:proofErr w:type="spellEnd"/>
            <w:r>
              <w:rPr>
                <w:rFonts w:ascii="Segoe UI" w:hAnsi="Segoe UI" w:cs="Segoe UI"/>
              </w:rPr>
              <w:t xml:space="preserve"> 520 </w:t>
            </w:r>
            <w:proofErr w:type="spellStart"/>
            <w:r>
              <w:rPr>
                <w:rFonts w:ascii="Segoe UI" w:hAnsi="Segoe UI" w:cs="Segoe UI"/>
              </w:rPr>
              <w:t>milltir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sgwâr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poblogaeth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33,000 o </w:t>
            </w:r>
            <w:proofErr w:type="spellStart"/>
            <w:r>
              <w:rPr>
                <w:rFonts w:ascii="Segoe UI" w:hAnsi="Segoe UI" w:cs="Segoe UI"/>
              </w:rPr>
              <w:t>bobl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ymestyn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gefn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gwlad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canolbarth</w:t>
            </w:r>
            <w:proofErr w:type="spellEnd"/>
            <w:r>
              <w:rPr>
                <w:rFonts w:ascii="Segoe UI" w:hAnsi="Segoe UI" w:cs="Segoe UI"/>
              </w:rPr>
              <w:t xml:space="preserve"> Cymru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gogledd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gymunedau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ôl-ddiwydiannol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cyn-lofaol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Cymoedd</w:t>
            </w:r>
            <w:proofErr w:type="spellEnd"/>
            <w:r>
              <w:rPr>
                <w:rFonts w:ascii="Segoe UI" w:hAnsi="Segoe UI" w:cs="Segoe UI"/>
              </w:rPr>
              <w:t xml:space="preserve"> De Cymru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ymylon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deheuol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dwyrain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gorllewin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ymestyn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ffiniau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gyrion</w:t>
            </w:r>
            <w:proofErr w:type="spellEnd"/>
            <w:r>
              <w:rPr>
                <w:rFonts w:ascii="Segoe UI" w:hAnsi="Segoe UI" w:cs="Segoe UI"/>
              </w:rPr>
              <w:t xml:space="preserve"> Llandeilo.</w:t>
            </w:r>
          </w:p>
          <w:p w14:paraId="2F4DD9FB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Bannau Brycheiniog </w:t>
            </w:r>
            <w:proofErr w:type="spellStart"/>
            <w:r>
              <w:rPr>
                <w:rFonts w:ascii="Segoe UI" w:hAnsi="Segoe UI" w:cs="Segoe UI"/>
              </w:rPr>
              <w:t>yw’r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corff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ôl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gyfraith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cyfrifoldeb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ofalu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dirweddau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cyfoethog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arbennig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ganddo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ddiben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statudol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arbennig</w:t>
            </w:r>
            <w:proofErr w:type="spellEnd"/>
            <w:r>
              <w:rPr>
                <w:rFonts w:ascii="Segoe UI" w:hAnsi="Segoe UI" w:cs="Segoe UI"/>
              </w:rPr>
              <w:t>. Sef:</w:t>
            </w:r>
          </w:p>
          <w:p w14:paraId="1E950F66" w14:textId="77777777" w:rsidR="005F6F8D" w:rsidRDefault="005F6F8D" w:rsidP="005F6F8D">
            <w:pPr>
              <w:pStyle w:val="ListParagraph"/>
              <w:numPr>
                <w:ilvl w:val="0"/>
                <w:numId w:val="2"/>
              </w:numPr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Gwarchod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gwella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harddwch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naturiol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bywyd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gwyllt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threftadaeth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ddiwylliannol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Cenedlaethol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577C8B54" w14:textId="77777777" w:rsidR="005F6F8D" w:rsidRDefault="005F6F8D" w:rsidP="005F6F8D">
            <w:pPr>
              <w:pStyle w:val="ListParagraph"/>
              <w:numPr>
                <w:ilvl w:val="0"/>
                <w:numId w:val="2"/>
              </w:num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Hyrwyddo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cyfleoedd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i’r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cyhoedd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ddeall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mwynhau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rhinweddau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arbennig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Cenedlaethol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78D37737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gyfraith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nodi, </w:t>
            </w:r>
            <w:proofErr w:type="spellStart"/>
            <w:r>
              <w:rPr>
                <w:rFonts w:ascii="Segoe UI" w:hAnsi="Segoe UI" w:cs="Segoe UI"/>
              </w:rPr>
              <w:t>wrth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dibenion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geisio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0D86FA8A" w14:textId="77777777" w:rsidR="005F6F8D" w:rsidRDefault="005F6F8D" w:rsidP="005F6F8D">
            <w:pPr>
              <w:pStyle w:val="ListParagraph"/>
              <w:numPr>
                <w:ilvl w:val="0"/>
                <w:numId w:val="1"/>
              </w:numPr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Meithrin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lles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economaidd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chymdeithasol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cymunedau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lleol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fewn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Cenedlaethol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540B18B8" w14:textId="77777777" w:rsidR="005F6F8D" w:rsidRDefault="005F6F8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lastRenderedPageBreak/>
              <w:t xml:space="preserve">Mae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dros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90%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o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brif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ddefnydd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tir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y Parc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yn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amaethyddiaeth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,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mae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35%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yn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dir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comin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cofrestredig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(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tir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ucheldirol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yn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bennaf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), ac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mae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tua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30%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wedi’i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ddynodi’n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Safleoedd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o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Ddiddordeb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Gwyddonol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Arbennig,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gan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gynnwys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dros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60 o SSSIs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biolegol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gydag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o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leiaf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163 o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nodweddion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o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ddiddordeb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biolegol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ac 11 Ardal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Cadwraeth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Arbennig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(ACA). Mae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chwe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deg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pump y </w:t>
            </w:r>
            <w:proofErr w:type="gram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cant</w:t>
            </w:r>
            <w:proofErr w:type="gram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o’r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Parc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mewn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perchnogaeth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breifat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ac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mae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35%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yn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eiddo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i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gyrff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cyhoeddus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,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cyrff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anllywodraethol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a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chyfleustodau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wedi’u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preifateiddio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. APCBB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yw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tirfeddiannwr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mwyaf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y Parc,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gyda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bron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i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15% (y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mae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tua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21%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ohono’n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Safle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o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Ddiddordeb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</w:t>
            </w:r>
            <w:proofErr w:type="spellStart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>Gwyddonol</w:t>
            </w:r>
            <w:proofErr w:type="spellEnd"/>
            <w:r>
              <w:rPr>
                <w:rStyle w:val="normaltextrun"/>
                <w:rFonts w:ascii="Segoe UI" w:hAnsi="Segoe UI" w:cs="Segoe UI"/>
                <w:color w:val="000000"/>
                <w:shd w:val="clear" w:color="auto" w:fill="FFFFFF"/>
              </w:rPr>
              <w:t xml:space="preserve"> Arbennig).</w:t>
            </w:r>
          </w:p>
          <w:p w14:paraId="509210CD" w14:textId="77777777" w:rsidR="0021799C" w:rsidRDefault="0021799C" w:rsidP="0021799C">
            <w:pPr>
              <w:pStyle w:val="Heading2"/>
              <w:spacing w:before="0" w:line="240" w:lineRule="auto"/>
              <w:rPr>
                <w:rFonts w:asciiTheme="minorHAnsi" w:hAnsiTheme="minorHAnsi" w:cstheme="minorHAnsi"/>
                <w:noProof/>
              </w:rPr>
            </w:pPr>
          </w:p>
          <w:p w14:paraId="6C8FEDF9" w14:textId="77777777" w:rsidR="00864B1E" w:rsidRPr="00864B1E" w:rsidRDefault="00864B1E" w:rsidP="00864B1E"/>
          <w:p w14:paraId="55A840AB" w14:textId="77777777" w:rsidR="005F6F8D" w:rsidRDefault="005F6F8D" w:rsidP="005F6F8D">
            <w:pPr>
              <w:pStyle w:val="Heading2"/>
              <w:spacing w:before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Cyd-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destun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polisi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deddfwriaethol</w:t>
            </w:r>
            <w:proofErr w:type="spellEnd"/>
          </w:p>
          <w:p w14:paraId="4280C572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0E36AA22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fframwaith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statudol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pholisi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49E7599C" w14:textId="77777777" w:rsidR="005F6F8D" w:rsidRPr="005F6F8D" w:rsidRDefault="005F6F8D" w:rsidP="005F6F8D">
            <w:pPr>
              <w:pStyle w:val="ListParagraph"/>
              <w:numPr>
                <w:ilvl w:val="0"/>
                <w:numId w:val="7"/>
              </w:numPr>
              <w:rPr>
                <w:kern w:val="2"/>
                <w14:ligatures w14:val="standardContextual"/>
              </w:rPr>
            </w:pPr>
            <w:proofErr w:type="spellStart"/>
            <w:r w:rsidRPr="005F6F8D">
              <w:rPr>
                <w:rFonts w:ascii="Segoe UI" w:hAnsi="Segoe UI" w:cs="Segoe UI"/>
              </w:rPr>
              <w:t>Deddf</w:t>
            </w:r>
            <w:proofErr w:type="spellEnd"/>
            <w:r w:rsidRPr="005F6F8D">
              <w:rPr>
                <w:rFonts w:ascii="Segoe UI" w:hAnsi="Segoe UI" w:cs="Segoe UI"/>
              </w:rPr>
              <w:t xml:space="preserve"> yr Amgylchedd (Cymru) 2016 (</w:t>
            </w:r>
            <w:proofErr w:type="spellStart"/>
            <w:r w:rsidRPr="005F6F8D">
              <w:rPr>
                <w:rFonts w:ascii="Segoe UI" w:hAnsi="Segoe UI" w:cs="Segoe UI"/>
              </w:rPr>
              <w:t>gan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gynnwys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dyletswydd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bioamrywiaeth</w:t>
            </w:r>
            <w:proofErr w:type="spellEnd"/>
            <w:r w:rsidRPr="005F6F8D">
              <w:rPr>
                <w:rFonts w:ascii="Segoe UI" w:hAnsi="Segoe UI" w:cs="Segoe UI"/>
              </w:rPr>
              <w:t xml:space="preserve"> Adran 6)</w:t>
            </w:r>
          </w:p>
          <w:p w14:paraId="4B65932F" w14:textId="77777777" w:rsidR="005F6F8D" w:rsidRDefault="005F6F8D" w:rsidP="005F6F8D">
            <w:pPr>
              <w:pStyle w:val="ListParagraph"/>
              <w:numPr>
                <w:ilvl w:val="0"/>
                <w:numId w:val="7"/>
              </w:numPr>
            </w:pPr>
            <w:proofErr w:type="spellStart"/>
            <w:r>
              <w:rPr>
                <w:rFonts w:ascii="Segoe UI" w:hAnsi="Segoe UI" w:cs="Segoe UI"/>
              </w:rPr>
              <w:t>Deddf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Llesiant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Cenedlaethau’r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Dyfodol</w:t>
            </w:r>
            <w:proofErr w:type="spellEnd"/>
            <w:r>
              <w:rPr>
                <w:rFonts w:ascii="Segoe UI" w:hAnsi="Segoe UI" w:cs="Segoe UI"/>
              </w:rPr>
              <w:t xml:space="preserve"> (Cymru) 2015</w:t>
            </w:r>
          </w:p>
          <w:p w14:paraId="12CC3FEE" w14:textId="77777777" w:rsidR="005F6F8D" w:rsidRDefault="005F6F8D" w:rsidP="005F6F8D">
            <w:pPr>
              <w:pStyle w:val="ListParagraph"/>
              <w:numPr>
                <w:ilvl w:val="0"/>
                <w:numId w:val="7"/>
              </w:numPr>
            </w:pPr>
            <w:proofErr w:type="spellStart"/>
            <w:r>
              <w:rPr>
                <w:rFonts w:ascii="Segoe UI" w:hAnsi="Segoe UI" w:cs="Segoe UI"/>
              </w:rPr>
              <w:t>Deddfwriaeth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gynllunio</w:t>
            </w:r>
            <w:proofErr w:type="spellEnd"/>
          </w:p>
          <w:p w14:paraId="40BD365F" w14:textId="77777777" w:rsidR="005F6F8D" w:rsidRDefault="005F6F8D" w:rsidP="005F6F8D">
            <w:pPr>
              <w:pStyle w:val="ListParagraph"/>
              <w:numPr>
                <w:ilvl w:val="0"/>
                <w:numId w:val="7"/>
              </w:numPr>
            </w:pPr>
            <w:proofErr w:type="spellStart"/>
            <w:r>
              <w:rPr>
                <w:rFonts w:ascii="Segoe UI" w:hAnsi="Segoe UI" w:cs="Segoe UI"/>
              </w:rPr>
              <w:t>Llythyrau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Llywodraeth</w:t>
            </w:r>
            <w:proofErr w:type="spellEnd"/>
            <w:r>
              <w:rPr>
                <w:rFonts w:ascii="Segoe UI" w:hAnsi="Segoe UI" w:cs="Segoe UI"/>
              </w:rPr>
              <w:t xml:space="preserve"> Cymru a </w:t>
            </w:r>
            <w:proofErr w:type="spellStart"/>
            <w:r>
              <w:rPr>
                <w:rFonts w:ascii="Segoe UI" w:hAnsi="Segoe UI" w:cs="Segoe UI"/>
              </w:rPr>
              <w:t>chytundebau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ariannu</w:t>
            </w:r>
            <w:proofErr w:type="spellEnd"/>
          </w:p>
          <w:p w14:paraId="7826C441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49F9138E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Gyda’i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gilydd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ofynnol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cynaliadwy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gwydnwch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ecosystemau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pob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swyddogaeth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275BE20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21062C9C" w14:textId="77777777" w:rsidR="005F6F8D" w:rsidRDefault="005F6F8D" w:rsidP="005F6F8D">
            <w:pPr>
              <w:pStyle w:val="Heading2"/>
              <w:spacing w:before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Dyfodol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y Bannau –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Rheoli’r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Cenedlaethol</w:t>
            </w:r>
            <w:proofErr w:type="spellEnd"/>
          </w:p>
          <w:p w14:paraId="28F5287C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7268082F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arwain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Rheoli’r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Dyfodol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Bannau</w:t>
            </w:r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fabwysiadwyd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2023. Mae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gosod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gweledigaeth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egwyddor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cynaliadwy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 xml:space="preserve"> dull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arwain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genadaethau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D8DC42D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1755E5BD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strwythuro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amgylch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pum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Cenhadaeth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2074FEAB" w14:textId="77777777" w:rsidR="005F6F8D" w:rsidRPr="005F6F8D" w:rsidRDefault="005F6F8D" w:rsidP="005F6F8D">
            <w:pPr>
              <w:pStyle w:val="ListParagraph"/>
              <w:numPr>
                <w:ilvl w:val="0"/>
                <w:numId w:val="8"/>
              </w:numPr>
              <w:rPr>
                <w:kern w:val="2"/>
                <w14:ligatures w14:val="standardContextual"/>
              </w:rPr>
            </w:pPr>
            <w:proofErr w:type="spellStart"/>
            <w:r w:rsidRPr="005F6F8D">
              <w:rPr>
                <w:rFonts w:ascii="Segoe UI" w:hAnsi="Segoe UI" w:cs="Segoe UI"/>
                <w:b/>
                <w:bCs/>
              </w:rPr>
              <w:t>Hinsawdd</w:t>
            </w:r>
            <w:proofErr w:type="spellEnd"/>
            <w:r w:rsidRPr="005F6F8D">
              <w:rPr>
                <w:rFonts w:ascii="Segoe UI" w:hAnsi="Segoe UI" w:cs="Segoe UI"/>
                <w:b/>
                <w:bCs/>
              </w:rPr>
              <w:t>:</w:t>
            </w:r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Cyrraedd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allyriadau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nwyon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tŷ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gwydr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sero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net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ar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draws Parc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Cenedlaethol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Bannau Brycheiniog </w:t>
            </w:r>
            <w:proofErr w:type="spellStart"/>
            <w:r w:rsidRPr="005F6F8D">
              <w:rPr>
                <w:rFonts w:ascii="Segoe UI" w:hAnsi="Segoe UI" w:cs="Segoe UI"/>
                <w:i/>
                <w:iCs/>
              </w:rPr>
              <w:t>erbyn</w:t>
            </w:r>
            <w:proofErr w:type="spellEnd"/>
            <w:r w:rsidRPr="005F6F8D">
              <w:rPr>
                <w:rFonts w:ascii="Segoe UI" w:hAnsi="Segoe UI" w:cs="Segoe UI"/>
                <w:i/>
                <w:iCs/>
              </w:rPr>
              <w:t xml:space="preserve"> 2035.</w:t>
            </w:r>
          </w:p>
          <w:p w14:paraId="435AACB4" w14:textId="77777777" w:rsidR="005F6F8D" w:rsidRDefault="005F6F8D" w:rsidP="005F6F8D">
            <w:pPr>
              <w:pStyle w:val="ListParagraph"/>
              <w:numPr>
                <w:ilvl w:val="0"/>
                <w:numId w:val="8"/>
              </w:num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Dŵr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>:</w:t>
            </w:r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Adnoddau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dŵr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amgylcheddau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dŵr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glân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diogel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gwydn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digonol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erbyn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2030.</w:t>
            </w:r>
          </w:p>
          <w:p w14:paraId="08A05348" w14:textId="77777777" w:rsidR="005F6F8D" w:rsidRDefault="005F6F8D" w:rsidP="005F6F8D">
            <w:pPr>
              <w:pStyle w:val="ListParagraph"/>
              <w:numPr>
                <w:ilvl w:val="0"/>
                <w:numId w:val="8"/>
              </w:num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>:</w:t>
            </w:r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t xml:space="preserve">Parc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Cenedlaethol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Bannau Brycheiniog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sy’n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bositif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o ran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natur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erbyn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2030.</w:t>
            </w:r>
          </w:p>
          <w:p w14:paraId="09A79520" w14:textId="77777777" w:rsidR="005F6F8D" w:rsidRDefault="005F6F8D" w:rsidP="005F6F8D">
            <w:pPr>
              <w:pStyle w:val="ListParagraph"/>
              <w:numPr>
                <w:ilvl w:val="0"/>
                <w:numId w:val="8"/>
              </w:numPr>
            </w:pPr>
            <w:r>
              <w:rPr>
                <w:rFonts w:ascii="Segoe UI" w:hAnsi="Segoe UI" w:cs="Segoe UI"/>
                <w:b/>
                <w:bCs/>
              </w:rPr>
              <w:t>Pobl:</w:t>
            </w:r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Byw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gweithio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ymweld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–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ddiogel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deg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gynaliadwy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gyfer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Bannau Brycheiniog.</w:t>
            </w:r>
          </w:p>
          <w:p w14:paraId="7D10A74A" w14:textId="77777777" w:rsidR="005F6F8D" w:rsidRDefault="005F6F8D" w:rsidP="005F6F8D">
            <w:pPr>
              <w:pStyle w:val="ListParagraph"/>
              <w:numPr>
                <w:ilvl w:val="0"/>
                <w:numId w:val="8"/>
              </w:numPr>
            </w:pPr>
            <w:r>
              <w:rPr>
                <w:rFonts w:ascii="Segoe UI" w:hAnsi="Segoe UI" w:cs="Segoe UI"/>
                <w:b/>
                <w:bCs/>
              </w:rPr>
              <w:t>Lle:</w:t>
            </w:r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Lleoedd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ffyniannus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prydferth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llewyrchus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chynaliadwy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sy’n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cael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dathlu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am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eu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treftadaeth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ddiwylliannol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naturiol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yn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awr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ac am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byth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7854DC37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25384864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sail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bob un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pum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Cenhadaeth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adlewyrchu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cyd-ddibyniaeth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hinsawdd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chanlyniadau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cymunedol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EEC54BB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3A61B3FC" w14:textId="77777777" w:rsidR="005F6F8D" w:rsidRDefault="005F6F8D" w:rsidP="005F6F8D">
            <w:pPr>
              <w:pStyle w:val="Heading2"/>
              <w:spacing w:before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Dyletswydd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Adran 6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a’r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Gweithredu Adfer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Natur</w:t>
            </w:r>
            <w:proofErr w:type="spellEnd"/>
          </w:p>
          <w:p w14:paraId="3C3BA03A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2FFAE170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ddyletswydd</w:t>
            </w:r>
            <w:proofErr w:type="spellEnd"/>
            <w:r>
              <w:rPr>
                <w:rFonts w:ascii="Segoe UI" w:hAnsi="Segoe UI" w:cs="Segoe UI"/>
              </w:rPr>
              <w:t xml:space="preserve"> Adran 6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Rheoli’r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17DB6653" w14:textId="77777777" w:rsidR="005F6F8D" w:rsidRDefault="005F6F8D" w:rsidP="005F6F8D">
            <w:pPr>
              <w:pStyle w:val="ListParagraph"/>
              <w:numPr>
                <w:ilvl w:val="0"/>
                <w:numId w:val="12"/>
              </w:numPr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Gweithgareddau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uniongyrchol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eiddo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APCBB, ac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arall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</w:p>
          <w:p w14:paraId="56F12BA2" w14:textId="77777777" w:rsidR="005F6F8D" w:rsidRDefault="005F6F8D" w:rsidP="005F6F8D">
            <w:pPr>
              <w:pStyle w:val="ListParagraph"/>
              <w:numPr>
                <w:ilvl w:val="0"/>
                <w:numId w:val="12"/>
              </w:numPr>
            </w:pPr>
            <w:proofErr w:type="spellStart"/>
            <w:r>
              <w:rPr>
                <w:rFonts w:ascii="Segoe UI" w:hAnsi="Segoe UI" w:cs="Segoe UI"/>
              </w:rPr>
              <w:t>Gweithio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Gweithredu Adfer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(NRAP).</w:t>
            </w:r>
          </w:p>
          <w:p w14:paraId="5C38946B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7335B7E4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strwythuro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amgylch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amcanion</w:t>
            </w:r>
            <w:proofErr w:type="spellEnd"/>
            <w:r>
              <w:rPr>
                <w:rFonts w:ascii="Segoe UI" w:hAnsi="Segoe UI" w:cs="Segoe UI"/>
              </w:rPr>
              <w:t xml:space="preserve"> NRAP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sut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cyfrannu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gynnal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gwydnwch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ecosystemau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B58245D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14124ED4" w14:textId="77777777" w:rsidR="005F6F8D" w:rsidRDefault="005F6F8D" w:rsidP="005F6F8D">
            <w:pPr>
              <w:pStyle w:val="Heading2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Cymhwyso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egwyddorion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SMNR</w:t>
            </w:r>
          </w:p>
          <w:p w14:paraId="50C3BFBB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7DF8232A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dull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cyd-fynd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egwyddorion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Adnoddau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Gynaliadwy</w:t>
            </w:r>
            <w:proofErr w:type="spellEnd"/>
            <w:r>
              <w:rPr>
                <w:rFonts w:ascii="Segoe UI" w:hAnsi="Segoe UI" w:cs="Segoe UI"/>
              </w:rPr>
              <w:t xml:space="preserve"> (SMNR):</w:t>
            </w:r>
          </w:p>
          <w:p w14:paraId="390088CF" w14:textId="77777777" w:rsidR="005F6F8D" w:rsidRPr="005F6F8D" w:rsidRDefault="005F6F8D" w:rsidP="005F6F8D">
            <w:pPr>
              <w:pStyle w:val="ListParagraph"/>
              <w:numPr>
                <w:ilvl w:val="0"/>
                <w:numId w:val="9"/>
              </w:numPr>
              <w:rPr>
                <w:kern w:val="2"/>
                <w14:ligatures w14:val="standardContextual"/>
              </w:rPr>
            </w:pPr>
            <w:proofErr w:type="spellStart"/>
            <w:r w:rsidRPr="005F6F8D">
              <w:rPr>
                <w:rFonts w:ascii="Segoe UI" w:hAnsi="Segoe UI" w:cs="Segoe UI"/>
              </w:rPr>
              <w:t>meddwl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hirdymor</w:t>
            </w:r>
            <w:proofErr w:type="spellEnd"/>
          </w:p>
          <w:p w14:paraId="648D422A" w14:textId="77777777" w:rsidR="005F6F8D" w:rsidRDefault="005F6F8D" w:rsidP="005F6F8D">
            <w:pPr>
              <w:pStyle w:val="ListParagraph"/>
              <w:numPr>
                <w:ilvl w:val="0"/>
                <w:numId w:val="9"/>
              </w:numPr>
            </w:pPr>
            <w:proofErr w:type="spellStart"/>
            <w:r>
              <w:rPr>
                <w:rFonts w:ascii="Segoe UI" w:hAnsi="Segoe UI" w:cs="Segoe UI"/>
              </w:rPr>
              <w:t>gwydnwch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ecosystemau</w:t>
            </w:r>
            <w:proofErr w:type="spellEnd"/>
          </w:p>
          <w:p w14:paraId="1A3044B7" w14:textId="77777777" w:rsidR="005F6F8D" w:rsidRDefault="005F6F8D" w:rsidP="005F6F8D">
            <w:pPr>
              <w:pStyle w:val="ListParagraph"/>
              <w:numPr>
                <w:ilvl w:val="0"/>
                <w:numId w:val="9"/>
              </w:numPr>
            </w:pPr>
            <w:proofErr w:type="spellStart"/>
            <w:r>
              <w:rPr>
                <w:rFonts w:ascii="Segoe UI" w:hAnsi="Segoe UI" w:cs="Segoe UI"/>
              </w:rPr>
              <w:t>cydweithio</w:t>
            </w:r>
            <w:proofErr w:type="spellEnd"/>
          </w:p>
          <w:p w14:paraId="48C8D2D5" w14:textId="77777777" w:rsidR="005F6F8D" w:rsidRDefault="005F6F8D" w:rsidP="005F6F8D">
            <w:pPr>
              <w:pStyle w:val="ListParagraph"/>
              <w:numPr>
                <w:ilvl w:val="0"/>
                <w:numId w:val="9"/>
              </w:numPr>
            </w:pPr>
            <w:proofErr w:type="spellStart"/>
            <w:r>
              <w:rPr>
                <w:rFonts w:ascii="Segoe UI" w:hAnsi="Segoe UI" w:cs="Segoe UI"/>
              </w:rPr>
              <w:t>gwneud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sail </w:t>
            </w:r>
            <w:proofErr w:type="spellStart"/>
            <w:r>
              <w:rPr>
                <w:rFonts w:ascii="Segoe UI" w:hAnsi="Segoe UI" w:cs="Segoe UI"/>
              </w:rPr>
              <w:t>tystiolaeth</w:t>
            </w:r>
            <w:proofErr w:type="spellEnd"/>
          </w:p>
          <w:p w14:paraId="487A75FC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60037C2D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adlewyrchu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egwyddorion</w:t>
            </w:r>
            <w:proofErr w:type="spellEnd"/>
            <w:r>
              <w:rPr>
                <w:rFonts w:ascii="Segoe UI" w:hAnsi="Segoe UI" w:cs="Segoe UI"/>
              </w:rPr>
              <w:t xml:space="preserve"> SMNR, er </w:t>
            </w:r>
            <w:proofErr w:type="spellStart"/>
            <w:r>
              <w:rPr>
                <w:rFonts w:ascii="Segoe UI" w:hAnsi="Segoe UI" w:cs="Segoe UI"/>
              </w:rPr>
              <w:t>enghraifft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41560AD0" w14:textId="77777777" w:rsidR="005F6F8D" w:rsidRPr="005F6F8D" w:rsidRDefault="005F6F8D" w:rsidP="005F6F8D">
            <w:pPr>
              <w:pStyle w:val="ListParagraph"/>
              <w:numPr>
                <w:ilvl w:val="0"/>
                <w:numId w:val="10"/>
              </w:numPr>
              <w:rPr>
                <w:kern w:val="2"/>
                <w14:ligatures w14:val="standardContextual"/>
              </w:rPr>
            </w:pPr>
            <w:proofErr w:type="spellStart"/>
            <w:r w:rsidRPr="005F6F8D">
              <w:rPr>
                <w:rFonts w:ascii="Segoe UI" w:hAnsi="Segoe UI" w:cs="Segoe UI"/>
              </w:rPr>
              <w:t>adfer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mawndiroedd</w:t>
            </w:r>
            <w:proofErr w:type="spellEnd"/>
            <w:r w:rsidRPr="005F6F8D">
              <w:rPr>
                <w:rFonts w:ascii="Segoe UI" w:hAnsi="Segoe UI" w:cs="Segoe UI"/>
              </w:rPr>
              <w:t xml:space="preserve"> </w:t>
            </w:r>
            <w:proofErr w:type="spellStart"/>
            <w:r w:rsidRPr="005F6F8D">
              <w:rPr>
                <w:rFonts w:ascii="Segoe UI" w:hAnsi="Segoe UI" w:cs="Segoe UI"/>
              </w:rPr>
              <w:t>yn</w:t>
            </w:r>
            <w:proofErr w:type="spellEnd"/>
            <w:r w:rsidRPr="005F6F8D">
              <w:rPr>
                <w:rFonts w:ascii="Segoe UI" w:hAnsi="Segoe UI" w:cs="Segoe UI"/>
              </w:rPr>
              <w:t xml:space="preserve"> yr </w:t>
            </w:r>
            <w:proofErr w:type="spellStart"/>
            <w:r w:rsidRPr="005F6F8D">
              <w:rPr>
                <w:rFonts w:ascii="Segoe UI" w:hAnsi="Segoe UI" w:cs="Segoe UI"/>
              </w:rPr>
              <w:t>hirdymor</w:t>
            </w:r>
            <w:proofErr w:type="spellEnd"/>
          </w:p>
          <w:p w14:paraId="1CE99233" w14:textId="77777777" w:rsidR="005F6F8D" w:rsidRDefault="005F6F8D" w:rsidP="005F6F8D">
            <w:pPr>
              <w:pStyle w:val="ListParagraph"/>
              <w:numPr>
                <w:ilvl w:val="0"/>
                <w:numId w:val="10"/>
              </w:numPr>
            </w:pPr>
            <w:proofErr w:type="spellStart"/>
            <w:r>
              <w:rPr>
                <w:rFonts w:ascii="Segoe UI" w:hAnsi="Segoe UI" w:cs="Segoe UI"/>
              </w:rPr>
              <w:t>dulliau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</w:t>
            </w:r>
            <w:proofErr w:type="spellEnd"/>
          </w:p>
          <w:p w14:paraId="479A70B0" w14:textId="77777777" w:rsidR="005F6F8D" w:rsidRDefault="005F6F8D" w:rsidP="005F6F8D">
            <w:pPr>
              <w:pStyle w:val="ListParagraph"/>
              <w:numPr>
                <w:ilvl w:val="0"/>
                <w:numId w:val="10"/>
              </w:numPr>
            </w:pP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chysylltiedig</w:t>
            </w:r>
            <w:proofErr w:type="spellEnd"/>
          </w:p>
          <w:p w14:paraId="0AE1F8B1" w14:textId="77777777" w:rsidR="005F6F8D" w:rsidRDefault="005F6F8D" w:rsidP="005F6F8D">
            <w:pPr>
              <w:pStyle w:val="ListParagraph"/>
              <w:numPr>
                <w:ilvl w:val="0"/>
                <w:numId w:val="10"/>
              </w:numPr>
            </w:pP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addasol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lywio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fonitro</w:t>
            </w:r>
            <w:proofErr w:type="spellEnd"/>
          </w:p>
          <w:p w14:paraId="7A563385" w14:textId="77777777" w:rsidR="0021799C" w:rsidRPr="00864B1E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24E0E440" w14:textId="77777777" w:rsidR="005F6F8D" w:rsidRDefault="005F6F8D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cymhwyso</w:t>
            </w:r>
            <w:proofErr w:type="spellEnd"/>
            <w:r>
              <w:rPr>
                <w:rFonts w:ascii="Segoe UI" w:hAnsi="Segoe UI" w:cs="Segoe UI"/>
              </w:rPr>
              <w:t xml:space="preserve"> dull system </w:t>
            </w:r>
            <w:proofErr w:type="spellStart"/>
            <w:r>
              <w:rPr>
                <w:rFonts w:ascii="Segoe UI" w:hAnsi="Segoe UI" w:cs="Segoe UI"/>
              </w:rPr>
              <w:t>gyfan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gynyddol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gydnabod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berthynas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systemau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iseldir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lle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dylanwadu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ansawdd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lawr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afon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perygl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llifogydd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5B5189A" w14:textId="77777777" w:rsidR="0021799C" w:rsidRPr="00283F2D" w:rsidRDefault="0021799C" w:rsidP="0021799C">
            <w:pPr>
              <w:spacing w:after="0" w:line="240" w:lineRule="auto"/>
              <w:rPr>
                <w:rFonts w:asciiTheme="minorHAnsi" w:hAnsiTheme="minorHAnsi" w:cstheme="minorHAnsi"/>
                <w:noProof/>
                <w:color w:val="4472C4" w:themeColor="accent1"/>
              </w:rPr>
            </w:pPr>
          </w:p>
          <w:p w14:paraId="5F7D9B11" w14:textId="77777777" w:rsidR="0021799C" w:rsidRPr="00283F2D" w:rsidRDefault="0021799C" w:rsidP="0021799C">
            <w:pPr>
              <w:spacing w:after="0" w:line="240" w:lineRule="auto"/>
              <w:rPr>
                <w:rFonts w:asciiTheme="minorHAnsi" w:hAnsiTheme="minorHAnsi" w:cstheme="minorHAnsi"/>
                <w:noProof/>
                <w:color w:val="4472C4" w:themeColor="accent1"/>
              </w:rPr>
            </w:pPr>
          </w:p>
          <w:p w14:paraId="1C0426C2" w14:textId="77777777" w:rsidR="001F4267" w:rsidRDefault="001F4267" w:rsidP="001F4267">
            <w:pPr>
              <w:pStyle w:val="Heading2"/>
              <w:spacing w:before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Edrych</w:t>
            </w:r>
            <w:proofErr w:type="spellEnd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auto"/>
                <w:sz w:val="24"/>
                <w:szCs w:val="24"/>
              </w:rPr>
              <w:t>ymlaen</w:t>
            </w:r>
            <w:proofErr w:type="spellEnd"/>
          </w:p>
          <w:p w14:paraId="1782F654" w14:textId="77777777" w:rsidR="0021799C" w:rsidRPr="00AD2545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02BFAF18" w14:textId="77777777" w:rsidR="001F4267" w:rsidRDefault="001F4267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ddull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gynllunio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adrodd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integredig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Perfformiad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Risg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Chydymffurfiaeth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cynlluniau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gwella’r</w:t>
            </w:r>
            <w:proofErr w:type="spellEnd"/>
            <w:r>
              <w:rPr>
                <w:rFonts w:ascii="Segoe UI" w:hAnsi="Segoe UI" w:cs="Segoe UI"/>
              </w:rPr>
              <w:t xml:space="preserve"> broses o </w:t>
            </w:r>
            <w:proofErr w:type="spellStart"/>
            <w:r>
              <w:rPr>
                <w:rFonts w:ascii="Segoe UI" w:hAnsi="Segoe UI" w:cs="Segoe UI"/>
              </w:rPr>
              <w:t>werthuso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canlyniadau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6569F8C5" w14:textId="77777777" w:rsidR="0021799C" w:rsidRPr="00AD2545" w:rsidRDefault="0021799C" w:rsidP="0021799C">
            <w:pPr>
              <w:spacing w:after="0" w:line="240" w:lineRule="auto"/>
              <w:rPr>
                <w:rFonts w:ascii="Segoe UI" w:hAnsi="Segoe UI" w:cs="Segoe UI"/>
                <w:noProof/>
              </w:rPr>
            </w:pPr>
          </w:p>
          <w:p w14:paraId="6F42DBE5" w14:textId="77777777" w:rsidR="001F4267" w:rsidRDefault="001F4267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angen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rhagor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i:</w:t>
            </w:r>
          </w:p>
          <w:p w14:paraId="4BDA85CB" w14:textId="77777777" w:rsidR="001F4267" w:rsidRPr="001F4267" w:rsidRDefault="001F4267" w:rsidP="001F4267">
            <w:pPr>
              <w:pStyle w:val="ListParagraph"/>
              <w:numPr>
                <w:ilvl w:val="0"/>
                <w:numId w:val="11"/>
              </w:numPr>
              <w:rPr>
                <w:kern w:val="2"/>
                <w14:ligatures w14:val="standardContextual"/>
              </w:rPr>
            </w:pPr>
            <w:proofErr w:type="spellStart"/>
            <w:r w:rsidRPr="001F4267">
              <w:rPr>
                <w:rFonts w:ascii="Segoe UI" w:hAnsi="Segoe UI" w:cs="Segoe UI"/>
              </w:rPr>
              <w:t>gryfhau</w:t>
            </w:r>
            <w:proofErr w:type="spellEnd"/>
            <w:r w:rsidRPr="001F4267">
              <w:rPr>
                <w:rFonts w:ascii="Segoe UI" w:hAnsi="Segoe UI" w:cs="Segoe UI"/>
              </w:rPr>
              <w:t xml:space="preserve"> </w:t>
            </w:r>
            <w:proofErr w:type="spellStart"/>
            <w:r w:rsidRPr="001F4267">
              <w:rPr>
                <w:rFonts w:ascii="Segoe UI" w:hAnsi="Segoe UI" w:cs="Segoe UI"/>
              </w:rPr>
              <w:t>fframweithiau</w:t>
            </w:r>
            <w:proofErr w:type="spellEnd"/>
            <w:r w:rsidRPr="001F4267">
              <w:rPr>
                <w:rFonts w:ascii="Segoe UI" w:hAnsi="Segoe UI" w:cs="Segoe UI"/>
              </w:rPr>
              <w:t xml:space="preserve"> </w:t>
            </w:r>
            <w:proofErr w:type="spellStart"/>
            <w:r w:rsidRPr="001F4267">
              <w:rPr>
                <w:rFonts w:ascii="Segoe UI" w:hAnsi="Segoe UI" w:cs="Segoe UI"/>
              </w:rPr>
              <w:t>monitro</w:t>
            </w:r>
            <w:proofErr w:type="spellEnd"/>
            <w:r w:rsidRPr="001F4267">
              <w:rPr>
                <w:rFonts w:ascii="Segoe UI" w:hAnsi="Segoe UI" w:cs="Segoe UI"/>
              </w:rPr>
              <w:t xml:space="preserve"> a </w:t>
            </w:r>
            <w:proofErr w:type="spellStart"/>
            <w:r w:rsidRPr="001F4267">
              <w:rPr>
                <w:rFonts w:ascii="Segoe UI" w:hAnsi="Segoe UI" w:cs="Segoe UI"/>
              </w:rPr>
              <w:t>thystiolaeth</w:t>
            </w:r>
            <w:proofErr w:type="spellEnd"/>
          </w:p>
          <w:p w14:paraId="194B9324" w14:textId="77777777" w:rsidR="001F4267" w:rsidRDefault="001F4267" w:rsidP="001F4267">
            <w:pPr>
              <w:pStyle w:val="ListParagraph"/>
              <w:numPr>
                <w:ilvl w:val="0"/>
                <w:numId w:val="11"/>
              </w:numPr>
            </w:pPr>
            <w:proofErr w:type="spellStart"/>
            <w:r>
              <w:rPr>
                <w:rFonts w:ascii="Segoe UI" w:hAnsi="Segoe UI" w:cs="Segoe UI"/>
              </w:rPr>
              <w:t>deall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ymyriadau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effeithiol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dyfodol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dan her </w:t>
            </w:r>
            <w:proofErr w:type="spellStart"/>
            <w:r>
              <w:rPr>
                <w:rFonts w:ascii="Segoe UI" w:hAnsi="Segoe UI" w:cs="Segoe UI"/>
              </w:rPr>
              <w:t>hinsawdd</w:t>
            </w:r>
            <w:proofErr w:type="spellEnd"/>
          </w:p>
          <w:p w14:paraId="0358901E" w14:textId="77777777" w:rsidR="001F4267" w:rsidRDefault="001F4267" w:rsidP="001F4267">
            <w:pPr>
              <w:pStyle w:val="ListParagraph"/>
              <w:numPr>
                <w:ilvl w:val="0"/>
                <w:numId w:val="11"/>
              </w:numPr>
            </w:pPr>
            <w:proofErr w:type="spellStart"/>
            <w:r>
              <w:rPr>
                <w:rFonts w:ascii="Segoe UI" w:hAnsi="Segoe UI" w:cs="Segoe UI"/>
              </w:rPr>
              <w:t>cynyddu’r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APCBB ac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</w:p>
          <w:p w14:paraId="779D7FAC" w14:textId="77777777" w:rsidR="001F4267" w:rsidRDefault="001F4267" w:rsidP="001F4267">
            <w:pPr>
              <w:pStyle w:val="ListParagraph"/>
              <w:numPr>
                <w:ilvl w:val="0"/>
                <w:numId w:val="11"/>
              </w:numPr>
            </w:pP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adrodd</w:t>
            </w:r>
            <w:proofErr w:type="spellEnd"/>
          </w:p>
          <w:p w14:paraId="1A52B753" w14:textId="77777777" w:rsidR="0021799C" w:rsidRPr="00AD2545" w:rsidRDefault="0021799C" w:rsidP="0021799C">
            <w:pPr>
              <w:spacing w:after="0" w:line="240" w:lineRule="auto"/>
              <w:rPr>
                <w:rFonts w:ascii="Segoe UI" w:eastAsia="Times New Roman" w:hAnsi="Segoe UI" w:cs="Segoe UI"/>
              </w:rPr>
            </w:pPr>
          </w:p>
          <w:p w14:paraId="5F57FD57" w14:textId="77777777" w:rsidR="001F4267" w:rsidRDefault="001F4267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lastRenderedPageBreak/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dulliau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addasol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dysgu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cyflymach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effeithiol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gallu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ddenu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4402FC0" w14:textId="77777777" w:rsidR="0021799C" w:rsidRPr="00AD2545" w:rsidRDefault="0021799C" w:rsidP="0021799C">
            <w:pPr>
              <w:spacing w:after="0" w:line="240" w:lineRule="auto"/>
              <w:rPr>
                <w:rFonts w:ascii="Segoe UI" w:eastAsia="Times New Roman" w:hAnsi="Segoe UI" w:cs="Segoe UI"/>
              </w:rPr>
            </w:pPr>
          </w:p>
          <w:p w14:paraId="1642B2C0" w14:textId="77777777" w:rsidR="001F4267" w:rsidRDefault="001F4267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Rydym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ffyrdd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ariannu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. Er </w:t>
            </w:r>
            <w:proofErr w:type="spellStart"/>
            <w:r>
              <w:rPr>
                <w:rFonts w:ascii="Segoe UI" w:hAnsi="Segoe UI" w:cs="Segoe UI"/>
              </w:rPr>
              <w:t>enghraifft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peilot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ardal</w:t>
            </w:r>
            <w:proofErr w:type="spellEnd"/>
            <w:r>
              <w:rPr>
                <w:rFonts w:ascii="Segoe UI" w:hAnsi="Segoe UI" w:cs="Segoe UI"/>
              </w:rPr>
              <w:t xml:space="preserve"> De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potensial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modelau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cyfunol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Bwriedir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dyfu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blynyddoedd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nesaf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7085B1E" w14:textId="371C20E2" w:rsidR="008F6F01" w:rsidRPr="00965E62" w:rsidRDefault="008F6F01" w:rsidP="007637DD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A0746F" w:rsidRPr="00965E62" w14:paraId="6FFA4E7B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71E07A11" w14:textId="77777777" w:rsidR="00681F33" w:rsidRDefault="00681F33" w:rsidP="00681F33">
            <w:pPr>
              <w:spacing w:before="120" w:after="120" w:line="240" w:lineRule="auto"/>
              <w:rPr>
                <w:rFonts w:ascii="Segoe UI" w:hAnsi="Segoe UI" w:cs="Segoe UI"/>
                <w:b/>
                <w:sz w:val="24"/>
                <w:szCs w:val="24"/>
              </w:rPr>
            </w:pPr>
          </w:p>
          <w:p w14:paraId="4B49AD1F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Uchafbwyntiau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Canlyniadau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Allweddol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Materion</w:t>
            </w:r>
            <w:proofErr w:type="spellEnd"/>
          </w:p>
          <w:p w14:paraId="6DABB98D" w14:textId="2AD2BE6F" w:rsidR="00681F33" w:rsidRPr="00965E62" w:rsidRDefault="00681F33" w:rsidP="00681F33">
            <w:pPr>
              <w:spacing w:before="120" w:after="120" w:line="240" w:lineRule="auto"/>
              <w:rPr>
                <w:rFonts w:ascii="Segoe UI" w:hAnsi="Segoe UI" w:cs="Segoe UI"/>
                <w:b/>
                <w:bCs/>
                <w:sz w:val="24"/>
                <w:szCs w:val="24"/>
              </w:rPr>
            </w:pPr>
          </w:p>
        </w:tc>
      </w:tr>
      <w:tr w:rsidR="00A0746F" w:rsidRPr="00965E62" w14:paraId="08D09CD4" w14:textId="77777777" w:rsidTr="001505EB">
        <w:tc>
          <w:tcPr>
            <w:tcW w:w="9734" w:type="dxa"/>
            <w:gridSpan w:val="2"/>
          </w:tcPr>
          <w:p w14:paraId="00AB8031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sz w:val="24"/>
                <w:szCs w:val="24"/>
                <w:u w:val="single"/>
              </w:rPr>
              <w:t>Uchafbwyntiau</w:t>
            </w:r>
            <w:proofErr w:type="spellEnd"/>
            <w:r>
              <w:rPr>
                <w:rFonts w:ascii="Segoe UI" w:hAnsi="Segoe UI" w:cs="Segoe UI"/>
                <w:sz w:val="24"/>
                <w:szCs w:val="24"/>
                <w:u w:val="single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sz w:val="24"/>
                <w:szCs w:val="24"/>
                <w:u w:val="single"/>
              </w:rPr>
              <w:t>Chanlyniadau</w:t>
            </w:r>
            <w:proofErr w:type="spellEnd"/>
            <w:r>
              <w:rPr>
                <w:rFonts w:ascii="Segoe UI" w:hAnsi="Segoe UI" w:cs="Segoe UI"/>
                <w:sz w:val="24"/>
                <w:szCs w:val="24"/>
                <w:u w:val="single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sz w:val="24"/>
                <w:szCs w:val="24"/>
                <w:u w:val="single"/>
              </w:rPr>
              <w:t>Allweddol</w:t>
            </w:r>
            <w:proofErr w:type="spellEnd"/>
          </w:p>
          <w:p w14:paraId="6BC653B2" w14:textId="77777777" w:rsidR="001F4267" w:rsidRDefault="001F4267">
            <w:pPr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color w:val="000000"/>
              </w:rPr>
              <w:t xml:space="preserve">Bu </w:t>
            </w:r>
            <w:proofErr w:type="spellStart"/>
            <w:r>
              <w:rPr>
                <w:rFonts w:ascii="Segoe UI" w:hAnsi="Segoe UI" w:cs="Segoe UI"/>
                <w:color w:val="000000"/>
              </w:rPr>
              <w:t>cynnydd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sylweddol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ar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  <w:color w:val="000000"/>
              </w:rPr>
              <w:t>nifer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color w:val="000000"/>
              </w:rPr>
              <w:t>brosiectau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adfer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natur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color w:val="000000"/>
              </w:rPr>
              <w:t>mentrau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ar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raddfa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tirwedd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color w:val="000000"/>
              </w:rPr>
              <w:t>partneriaethau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color w:val="000000"/>
              </w:rPr>
              <w:t>rhaglenni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gramStart"/>
            <w:r>
              <w:rPr>
                <w:rFonts w:ascii="Segoe UI" w:hAnsi="Segoe UI" w:cs="Segoe UI"/>
                <w:color w:val="000000"/>
              </w:rPr>
              <w:t>a</w:t>
            </w:r>
            <w:proofErr w:type="gram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ariannwyd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color w:val="000000"/>
              </w:rPr>
              <w:t>fewn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  <w:color w:val="000000"/>
              </w:rPr>
              <w:t>Cenedlaethol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Bannau Brycheiniog.</w:t>
            </w:r>
          </w:p>
          <w:p w14:paraId="193B6346" w14:textId="77777777" w:rsidR="001F4267" w:rsidRDefault="001F4267">
            <w:pPr>
              <w:spacing w:after="24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Ffermio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Bro –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Ffermio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mewn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Tirweddau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Dynodedig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>,</w:t>
            </w:r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ddechreuodd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mis Mai 2025 ac a </w:t>
            </w:r>
            <w:proofErr w:type="spellStart"/>
            <w:r>
              <w:rPr>
                <w:rFonts w:ascii="Segoe UI" w:hAnsi="Segoe UI" w:cs="Segoe UI"/>
              </w:rPr>
              <w:t>welodd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gyntaf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lefel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ddiddordeb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llwyddiant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PCBB,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gwelliannau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amgylchedd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y Parc. </w:t>
            </w:r>
            <w:proofErr w:type="spellStart"/>
            <w:r>
              <w:rPr>
                <w:rFonts w:ascii="Segoe UI" w:hAnsi="Segoe UI" w:cs="Segoe UI"/>
              </w:rPr>
              <w:t>Dyfarnwyd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</w:t>
            </w:r>
            <w:proofErr w:type="spellEnd"/>
            <w:r>
              <w:rPr>
                <w:rFonts w:ascii="Segoe UI" w:hAnsi="Segoe UI" w:cs="Segoe UI"/>
              </w:rPr>
              <w:t xml:space="preserve"> 1,700 </w:t>
            </w:r>
            <w:proofErr w:type="spellStart"/>
            <w:r>
              <w:rPr>
                <w:rFonts w:ascii="Segoe UI" w:hAnsi="Segoe UI" w:cs="Segoe UI"/>
              </w:rPr>
              <w:t>metr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wrychoedd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tra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cynhaliodd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55 o </w:t>
            </w:r>
            <w:proofErr w:type="spellStart"/>
            <w:r>
              <w:rPr>
                <w:rFonts w:ascii="Segoe UI" w:hAnsi="Segoe UI" w:cs="Segoe UI"/>
              </w:rPr>
              <w:t>ymweliadau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ffermydd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chymeradwyodd</w:t>
            </w:r>
            <w:proofErr w:type="spellEnd"/>
            <w:r>
              <w:rPr>
                <w:rFonts w:ascii="Segoe UI" w:hAnsi="Segoe UI" w:cs="Segoe UI"/>
              </w:rPr>
              <w:t xml:space="preserve"> 42 o </w:t>
            </w:r>
            <w:proofErr w:type="spellStart"/>
            <w:r>
              <w:rPr>
                <w:rFonts w:ascii="Segoe UI" w:hAnsi="Segoe UI" w:cs="Segoe UI"/>
              </w:rPr>
              <w:t>brosiectau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cyfanswm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datganiadau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ddiddordeb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dyraniad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o £325,000,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cymunedol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galw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gymorth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gyfeillgar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6E915B05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flaenllaw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adfer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mawndiroedd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ucheldirol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yng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Nghymru.</w:t>
            </w:r>
            <w:r>
              <w:rPr>
                <w:rFonts w:ascii="Segoe UI" w:hAnsi="Segoe UI" w:cs="Segoe UI"/>
              </w:rPr>
              <w:t xml:space="preserve"> Mae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chyfraniad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ddatblygu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gorau</w:t>
            </w:r>
            <w:proofErr w:type="spellEnd"/>
            <w:r>
              <w:rPr>
                <w:rFonts w:ascii="Segoe UI" w:hAnsi="Segoe UI" w:cs="Segoe UI"/>
              </w:rPr>
              <w:t xml:space="preserve"> (dan </w:t>
            </w:r>
            <w:proofErr w:type="spellStart"/>
            <w:r>
              <w:rPr>
                <w:rFonts w:ascii="Segoe UI" w:hAnsi="Segoe UI" w:cs="Segoe UI"/>
              </w:rPr>
              <w:t>arweiniad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Strategaeth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APCBB),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elfen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greiddiol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2821B21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llwybrau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digwydd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sawl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 Parc,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ddefnyddio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dechnegau</w:t>
            </w:r>
            <w:proofErr w:type="spellEnd"/>
            <w:r>
              <w:rPr>
                <w:rFonts w:ascii="Segoe UI" w:hAnsi="Segoe UI" w:cs="Segoe UI"/>
              </w:rPr>
              <w:t xml:space="preserve">. Yn 2024–25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unig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adferodd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28 </w:t>
            </w:r>
            <w:proofErr w:type="spellStart"/>
            <w:r>
              <w:rPr>
                <w:rFonts w:ascii="Segoe UI" w:hAnsi="Segoe UI" w:cs="Segoe UI"/>
              </w:rPr>
              <w:t>hectar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fawndir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sef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o 133%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gyfanswm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flaenorol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£1.75 </w:t>
            </w:r>
            <w:proofErr w:type="spellStart"/>
            <w:r>
              <w:rPr>
                <w:rFonts w:ascii="Segoe UI" w:hAnsi="Segoe UI" w:cs="Segoe UI"/>
              </w:rPr>
              <w:t>miliwn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ychwanegol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tair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bum </w:t>
            </w:r>
            <w:proofErr w:type="spellStart"/>
            <w:r>
              <w:rPr>
                <w:rFonts w:ascii="Segoe UI" w:hAnsi="Segoe UI" w:cs="Segoe UI"/>
              </w:rPr>
              <w:t>mlynedd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nesaf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gydnabod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rôl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hanfodol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storio</w:t>
            </w:r>
            <w:proofErr w:type="spellEnd"/>
            <w:r>
              <w:rPr>
                <w:rFonts w:ascii="Segoe UI" w:hAnsi="Segoe UI" w:cs="Segoe UI"/>
              </w:rPr>
              <w:t xml:space="preserve"> carbon,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701FE8F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craidd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ymroddedig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arolygon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ddefnyddio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fersiwn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haddasu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PCBB o </w:t>
            </w:r>
            <w:proofErr w:type="spellStart"/>
            <w:r>
              <w:rPr>
                <w:rFonts w:ascii="Segoe UI" w:hAnsi="Segoe UI" w:cs="Segoe UI"/>
              </w:rPr>
              <w:t>fethodoleg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Asesu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ddarparu</w:t>
            </w:r>
            <w:proofErr w:type="spellEnd"/>
            <w:r>
              <w:rPr>
                <w:rFonts w:ascii="Segoe UI" w:hAnsi="Segoe UI" w:cs="Segoe UI"/>
              </w:rPr>
              <w:t xml:space="preserve"> data </w:t>
            </w:r>
            <w:proofErr w:type="spellStart"/>
            <w:r>
              <w:rPr>
                <w:rFonts w:ascii="Segoe UI" w:hAnsi="Segoe UI" w:cs="Segoe UI"/>
              </w:rPr>
              <w:t>gwerthfawr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gynorthwyo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dyfodol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922B091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gyfrannu’n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weithredol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ymchwil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arferion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</w:t>
            </w:r>
            <w:proofErr w:type="spellEnd"/>
            <w:r>
              <w:rPr>
                <w:rFonts w:ascii="Segoe UI" w:hAnsi="Segoe UI" w:cs="Segoe UI"/>
              </w:rPr>
              <w:t xml:space="preserve"> Nghymru, </w:t>
            </w:r>
            <w:proofErr w:type="spellStart"/>
            <w:r>
              <w:rPr>
                <w:rFonts w:ascii="Segoe UI" w:hAnsi="Segoe UI" w:cs="Segoe UI"/>
              </w:rPr>
              <w:t>gydag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uchelgais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Llwyfan</w:t>
            </w:r>
            <w:proofErr w:type="spellEnd"/>
            <w:r>
              <w:rPr>
                <w:rFonts w:ascii="Segoe UI" w:hAnsi="Segoe UI" w:cs="Segoe UI"/>
              </w:rPr>
              <w:t xml:space="preserve"> Tystiolaeth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Mharc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Bannau Brycheiniog, </w:t>
            </w:r>
            <w:proofErr w:type="spellStart"/>
            <w:r>
              <w:rPr>
                <w:rFonts w:ascii="Segoe UI" w:hAnsi="Segoe UI" w:cs="Segoe UI"/>
              </w:rPr>
              <w:t>ynghyd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noddi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peilot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synhwyro</w:t>
            </w:r>
            <w:proofErr w:type="spellEnd"/>
            <w:r>
              <w:rPr>
                <w:rFonts w:ascii="Segoe UI" w:hAnsi="Segoe UI" w:cs="Segoe UI"/>
              </w:rPr>
              <w:t xml:space="preserve"> o bell InSAR dan </w:t>
            </w:r>
            <w:proofErr w:type="spellStart"/>
            <w:r>
              <w:rPr>
                <w:rFonts w:ascii="Segoe UI" w:hAnsi="Segoe UI" w:cs="Segoe UI"/>
              </w:rPr>
              <w:t>arweiniad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Prifysgol</w:t>
            </w:r>
            <w:proofErr w:type="spellEnd"/>
            <w:r>
              <w:rPr>
                <w:rFonts w:ascii="Segoe UI" w:hAnsi="Segoe UI" w:cs="Segoe UI"/>
              </w:rPr>
              <w:t xml:space="preserve"> Abertawe.</w:t>
            </w:r>
          </w:p>
          <w:p w14:paraId="2EBC8DDB" w14:textId="77777777" w:rsidR="001F4267" w:rsidRDefault="001F4267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lastRenderedPageBreak/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bod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annatod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ddatblygu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Cysylltiadau’r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Gylfinir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Cymru</w:t>
            </w:r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gwerth</w:t>
            </w:r>
            <w:proofErr w:type="spellEnd"/>
            <w:r>
              <w:rPr>
                <w:rFonts w:ascii="Segoe UI" w:hAnsi="Segoe UI" w:cs="Segoe UI"/>
              </w:rPr>
              <w:t xml:space="preserve"> £1 </w:t>
            </w:r>
            <w:proofErr w:type="spellStart"/>
            <w:r>
              <w:rPr>
                <w:rFonts w:ascii="Segoe UI" w:hAnsi="Segoe UI" w:cs="Segoe UI"/>
              </w:rPr>
              <w:t>miliwn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gramStart"/>
            <w:r>
              <w:rPr>
                <w:rFonts w:ascii="Segoe UI" w:hAnsi="Segoe UI" w:cs="Segoe UI"/>
              </w:rPr>
              <w:t>a</w:t>
            </w:r>
            <w:proofErr w:type="gram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ariannwyd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Rhwydweithiau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rhywogaeth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eiconig</w:t>
            </w:r>
            <w:proofErr w:type="spellEnd"/>
            <w:r>
              <w:rPr>
                <w:rFonts w:ascii="Segoe UI" w:hAnsi="Segoe UI" w:cs="Segoe UI"/>
              </w:rPr>
              <w:t xml:space="preserve"> hon,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ganolbwyntio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dair</w:t>
            </w:r>
            <w:proofErr w:type="spellEnd"/>
            <w:r>
              <w:rPr>
                <w:rFonts w:ascii="Segoe UI" w:hAnsi="Segoe UI" w:cs="Segoe UI"/>
              </w:rPr>
              <w:t xml:space="preserve"> Ardal </w:t>
            </w:r>
            <w:proofErr w:type="spellStart"/>
            <w:r>
              <w:rPr>
                <w:rFonts w:ascii="Segoe UI" w:hAnsi="Segoe UI" w:cs="Segoe UI"/>
              </w:rPr>
              <w:t>Bwysig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Gylfinir (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ardal</w:t>
            </w:r>
            <w:proofErr w:type="spellEnd"/>
            <w:r>
              <w:rPr>
                <w:rFonts w:ascii="Segoe UI" w:hAnsi="Segoe UI" w:cs="Segoe UI"/>
              </w:rPr>
              <w:t xml:space="preserve"> Llyn </w:t>
            </w:r>
            <w:proofErr w:type="spellStart"/>
            <w:r>
              <w:rPr>
                <w:rFonts w:ascii="Segoe UI" w:hAnsi="Segoe UI" w:cs="Segoe UI"/>
              </w:rPr>
              <w:t>Syfaddan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PCBB). Nod y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fu </w:t>
            </w:r>
            <w:proofErr w:type="spellStart"/>
            <w:r>
              <w:rPr>
                <w:rFonts w:ascii="Segoe UI" w:hAnsi="Segoe UI" w:cs="Segoe UI"/>
              </w:rPr>
              <w:t>mynd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afael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materion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arwain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lwyddiant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bridio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isel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deall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poblogaethau’r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gweithio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ffermwyr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thirfeddianwyr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mesurau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gwarchod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nythod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ysglyfaethwyr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DB3D4A1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Bartner </w:t>
            </w:r>
            <w:proofErr w:type="spellStart"/>
            <w:r>
              <w:rPr>
                <w:rFonts w:ascii="Segoe UI" w:hAnsi="Segoe UI" w:cs="Segoe UI"/>
              </w:rPr>
              <w:t>arweiniol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Partneriaeth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Leol Bannau Brycheiniog</w:t>
            </w:r>
            <w:r>
              <w:rPr>
                <w:rFonts w:ascii="Segoe UI" w:hAnsi="Segoe UI" w:cs="Segoe UI"/>
              </w:rPr>
              <w:t xml:space="preserve"> (BBLNP), ac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adnewyddu’r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Gweithredu Adfer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Lleol</w:t>
            </w:r>
            <w:r>
              <w:rPr>
                <w:rFonts w:ascii="Segoe UI" w:hAnsi="Segoe UI" w:cs="Segoe UI"/>
              </w:rPr>
              <w:t xml:space="preserve">. Y nod </w:t>
            </w:r>
            <w:proofErr w:type="spellStart"/>
            <w:r>
              <w:rPr>
                <w:rFonts w:ascii="Segoe UI" w:hAnsi="Segoe UI" w:cs="Segoe UI"/>
              </w:rPr>
              <w:t>yw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Cenadaethau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gytunwyd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Bannau ac </w:t>
            </w:r>
            <w:proofErr w:type="spellStart"/>
            <w:r>
              <w:rPr>
                <w:rFonts w:ascii="Segoe UI" w:hAnsi="Segoe UI" w:cs="Segoe UI"/>
              </w:rPr>
              <w:t>ystyried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tuag</w:t>
            </w:r>
            <w:proofErr w:type="spellEnd"/>
            <w:r>
              <w:rPr>
                <w:rFonts w:ascii="Segoe UI" w:hAnsi="Segoe UI" w:cs="Segoe UI"/>
              </w:rPr>
              <w:t xml:space="preserve"> at bob un o </w:t>
            </w:r>
            <w:proofErr w:type="spellStart"/>
            <w:r>
              <w:rPr>
                <w:rFonts w:ascii="Segoe UI" w:hAnsi="Segoe UI" w:cs="Segoe UI"/>
              </w:rPr>
              <w:t>amcanion</w:t>
            </w:r>
            <w:proofErr w:type="spellEnd"/>
            <w:r>
              <w:rPr>
                <w:rFonts w:ascii="Segoe UI" w:hAnsi="Segoe UI" w:cs="Segoe UI"/>
              </w:rPr>
              <w:t xml:space="preserve"> NRAP.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NRAP a </w:t>
            </w:r>
            <w:proofErr w:type="spellStart"/>
            <w:r>
              <w:rPr>
                <w:rFonts w:ascii="Segoe UI" w:hAnsi="Segoe UI" w:cs="Segoe UI"/>
              </w:rPr>
              <w:t>gynhaliwyd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cyd</w:t>
            </w:r>
            <w:proofErr w:type="spellEnd"/>
            <w:r>
              <w:rPr>
                <w:rFonts w:ascii="Segoe UI" w:hAnsi="Segoe UI" w:cs="Segoe UI"/>
              </w:rPr>
              <w:t xml:space="preserve"> â BBNLNP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mis Mawrth 2023.</w:t>
            </w:r>
          </w:p>
          <w:p w14:paraId="752A935A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Diolch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ddyraniadau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Refeniw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Chyfalaf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Lleoedd</w:t>
            </w:r>
            <w:proofErr w:type="spellEnd"/>
            <w:r>
              <w:rPr>
                <w:rFonts w:ascii="Segoe UI" w:hAnsi="Segoe UI" w:cs="Segoe UI"/>
              </w:rPr>
              <w:t xml:space="preserve"> Lleol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Llywodraeth</w:t>
            </w:r>
            <w:proofErr w:type="spellEnd"/>
            <w:r>
              <w:rPr>
                <w:rFonts w:ascii="Segoe UI" w:hAnsi="Segoe UI" w:cs="Segoe UI"/>
              </w:rPr>
              <w:t xml:space="preserve"> Cymru,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gallu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Leol,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cydlynu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weithgareddau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72C281D3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Cymorth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hyfforddiant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Gynghorau</w:t>
            </w:r>
            <w:proofErr w:type="spellEnd"/>
            <w:r>
              <w:rPr>
                <w:rFonts w:ascii="Segoe UI" w:hAnsi="Segoe UI" w:cs="Segoe UI"/>
              </w:rPr>
              <w:t xml:space="preserve"> Tref a </w:t>
            </w:r>
            <w:proofErr w:type="spellStart"/>
            <w:r>
              <w:rPr>
                <w:rFonts w:ascii="Segoe UI" w:hAnsi="Segoe UI" w:cs="Segoe UI"/>
              </w:rPr>
              <w:t>Chymuned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ynghylch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Adran 6,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diwrnod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gwybodaeth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gafodd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groeso</w:t>
            </w:r>
            <w:proofErr w:type="spellEnd"/>
            <w:r>
              <w:rPr>
                <w:rFonts w:ascii="Segoe UI" w:hAnsi="Segoe UI" w:cs="Segoe UI"/>
              </w:rPr>
              <w:t xml:space="preserve"> da, </w:t>
            </w:r>
            <w:proofErr w:type="spellStart"/>
            <w:r>
              <w:rPr>
                <w:rFonts w:ascii="Segoe UI" w:hAnsi="Segoe UI" w:cs="Segoe UI"/>
              </w:rPr>
              <w:t>cynhyrchu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Cynghorau</w:t>
            </w:r>
            <w:proofErr w:type="spellEnd"/>
            <w:r>
              <w:rPr>
                <w:rFonts w:ascii="Segoe UI" w:hAnsi="Segoe UI" w:cs="Segoe UI"/>
              </w:rPr>
              <w:t xml:space="preserve"> Tref a </w:t>
            </w:r>
            <w:proofErr w:type="spellStart"/>
            <w:r>
              <w:rPr>
                <w:rFonts w:ascii="Segoe UI" w:hAnsi="Segoe UI" w:cs="Segoe UI"/>
              </w:rPr>
              <w:t>Chymuned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chynllun</w:t>
            </w:r>
            <w:proofErr w:type="spellEnd"/>
            <w:r>
              <w:rPr>
                <w:rFonts w:ascii="Segoe UI" w:hAnsi="Segoe UI" w:cs="Segoe UI"/>
              </w:rPr>
              <w:t xml:space="preserve"> Grant </w:t>
            </w:r>
            <w:proofErr w:type="spellStart"/>
            <w:r>
              <w:rPr>
                <w:rFonts w:ascii="Segoe UI" w:hAnsi="Segoe UI" w:cs="Segoe UI"/>
              </w:rPr>
              <w:t>Cysylltwyr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gwelliannau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gwlad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AFB7DA8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</w:pPr>
            <w:proofErr w:type="spellStart"/>
            <w:r>
              <w:rPr>
                <w:rFonts w:ascii="Segoe UI" w:hAnsi="Segoe UI" w:cs="Segoe UI"/>
              </w:rPr>
              <w:t>Cynhyrchu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lansio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cyfres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cerdded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tywysedig</w:t>
            </w:r>
            <w:proofErr w:type="spellEnd"/>
            <w:r>
              <w:rPr>
                <w:rFonts w:ascii="Segoe UI" w:hAnsi="Segoe UI" w:cs="Segoe UI"/>
              </w:rPr>
              <w:t xml:space="preserve"> “</w:t>
            </w:r>
            <w:proofErr w:type="spellStart"/>
            <w:r>
              <w:rPr>
                <w:rFonts w:ascii="Segoe UI" w:hAnsi="Segoe UI" w:cs="Segoe UI"/>
              </w:rPr>
              <w:t>Teithiau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Aberhonddu”.</w:t>
            </w:r>
          </w:p>
          <w:p w14:paraId="0D104F34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</w:pPr>
            <w:proofErr w:type="spellStart"/>
            <w:r>
              <w:rPr>
                <w:rFonts w:ascii="Segoe UI" w:hAnsi="Segoe UI" w:cs="Segoe UI"/>
              </w:rPr>
              <w:t>Cymorth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cynaeafu</w:t>
            </w:r>
            <w:proofErr w:type="spellEnd"/>
            <w:r>
              <w:rPr>
                <w:rFonts w:ascii="Segoe UI" w:hAnsi="Segoe UI" w:cs="Segoe UI"/>
              </w:rPr>
              <w:t xml:space="preserve"> a hau </w:t>
            </w:r>
            <w:proofErr w:type="spellStart"/>
            <w:r>
              <w:rPr>
                <w:rFonts w:ascii="Segoe UI" w:hAnsi="Segoe UI" w:cs="Segoe UI"/>
              </w:rPr>
              <w:t>hadau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gwyllt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ynghyd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threialu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cyfleuster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hadau’r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Leol.</w:t>
            </w:r>
          </w:p>
          <w:p w14:paraId="45BB4812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</w:pP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 xml:space="preserve"> tri </w:t>
            </w:r>
            <w:proofErr w:type="spellStart"/>
            <w:r>
              <w:rPr>
                <w:rFonts w:ascii="Segoe UI" w:hAnsi="Segoe UI" w:cs="Segoe UI"/>
              </w:rPr>
              <w:t>meithrinfa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gymunedol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darddiad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nodau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argaeledd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planhigion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darddiad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chynlluniau</w:t>
            </w:r>
            <w:proofErr w:type="spellEnd"/>
            <w:r>
              <w:rPr>
                <w:rFonts w:ascii="Segoe UI" w:hAnsi="Segoe UI" w:cs="Segoe UI"/>
              </w:rPr>
              <w:t xml:space="preserve"> PCBB.</w:t>
            </w:r>
          </w:p>
          <w:p w14:paraId="3CC8ADA3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</w:pP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tŷ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clwydo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chynnwys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blychau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9BA0A8C" w14:textId="77777777" w:rsidR="00310FFA" w:rsidRDefault="00310FFA" w:rsidP="00310FFA">
            <w:pPr>
              <w:pStyle w:val="ListParagraph"/>
              <w:numPr>
                <w:ilvl w:val="0"/>
                <w:numId w:val="6"/>
              </w:numPr>
            </w:pPr>
            <w:proofErr w:type="spellStart"/>
            <w:r>
              <w:rPr>
                <w:rFonts w:ascii="Segoe UI" w:hAnsi="Segoe UI" w:cs="Segoe UI"/>
              </w:rPr>
              <w:t>Cyflwyno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Grant </w:t>
            </w:r>
            <w:proofErr w:type="spellStart"/>
            <w:r>
              <w:rPr>
                <w:rFonts w:ascii="Segoe UI" w:hAnsi="Segoe UI" w:cs="Segoe UI"/>
              </w:rPr>
              <w:t>Cysylltwyr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gwrychoedd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19 o </w:t>
            </w:r>
            <w:proofErr w:type="spellStart"/>
            <w:r>
              <w:rPr>
                <w:rFonts w:ascii="Segoe UI" w:hAnsi="Segoe UI" w:cs="Segoe UI"/>
              </w:rPr>
              <w:t>ffermydd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thua</w:t>
            </w:r>
            <w:proofErr w:type="spellEnd"/>
            <w:r>
              <w:rPr>
                <w:rFonts w:ascii="Segoe UI" w:hAnsi="Segoe UI" w:cs="Segoe UI"/>
              </w:rPr>
              <w:t xml:space="preserve"> 4km o </w:t>
            </w:r>
            <w:proofErr w:type="spellStart"/>
            <w:r>
              <w:rPr>
                <w:rFonts w:ascii="Segoe UI" w:hAnsi="Segoe UI" w:cs="Segoe UI"/>
              </w:rPr>
              <w:t>wrychoedd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plygu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1F7FCBA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Ystyrir</w:t>
            </w:r>
            <w:proofErr w:type="spellEnd"/>
            <w:r>
              <w:rPr>
                <w:rFonts w:ascii="Segoe UI" w:hAnsi="Segoe UI" w:cs="Segoe UI"/>
              </w:rPr>
              <w:t xml:space="preserve"> bod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Phartneriaeth</w:t>
            </w:r>
            <w:proofErr w:type="spellEnd"/>
            <w:r>
              <w:rPr>
                <w:rFonts w:ascii="Segoe UI" w:hAnsi="Segoe UI" w:cs="Segoe UI"/>
              </w:rPr>
              <w:t xml:space="preserve"> LNP Cymru </w:t>
            </w:r>
            <w:proofErr w:type="spellStart"/>
            <w:r>
              <w:rPr>
                <w:rFonts w:ascii="Segoe UI" w:hAnsi="Segoe UI" w:cs="Segoe UI"/>
              </w:rPr>
              <w:t>gysylltiedig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hanfodol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meithrin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capasiti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codi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ymwybyddiaeth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unol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Chynllun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Adfer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y Parc.</w:t>
            </w:r>
          </w:p>
          <w:p w14:paraId="742E0DC0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uchafbwyntiau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rôl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Partner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b/>
                <w:bCs/>
              </w:rPr>
              <w:t>Four Rivers for LIFE</w:t>
            </w:r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gwerth</w:t>
            </w:r>
            <w:proofErr w:type="spellEnd"/>
            <w:r>
              <w:rPr>
                <w:rFonts w:ascii="Segoe UI" w:hAnsi="Segoe UI" w:cs="Segoe UI"/>
              </w:rPr>
              <w:t xml:space="preserve"> £9 </w:t>
            </w:r>
            <w:proofErr w:type="spellStart"/>
            <w:r>
              <w:rPr>
                <w:rFonts w:ascii="Segoe UI" w:hAnsi="Segoe UI" w:cs="Segoe UI"/>
              </w:rPr>
              <w:t>miliwn</w:t>
            </w:r>
            <w:proofErr w:type="spellEnd"/>
            <w:r>
              <w:rPr>
                <w:rFonts w:ascii="Segoe UI" w:hAnsi="Segoe UI" w:cs="Segoe UI"/>
              </w:rPr>
              <w:t xml:space="preserve">, dan </w:t>
            </w:r>
            <w:proofErr w:type="spellStart"/>
            <w:r>
              <w:rPr>
                <w:rFonts w:ascii="Segoe UI" w:hAnsi="Segoe UI" w:cs="Segoe UI"/>
              </w:rPr>
              <w:t>arweiniad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Cyfoeth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Naturiol</w:t>
            </w:r>
            <w:proofErr w:type="spellEnd"/>
            <w:r>
              <w:rPr>
                <w:rFonts w:ascii="Segoe UI" w:hAnsi="Segoe UI" w:cs="Segoe UI"/>
              </w:rPr>
              <w:t xml:space="preserve"> Cymru ac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cwmpasu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eang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fesurau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. Mae APCBB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elfen</w:t>
            </w:r>
            <w:proofErr w:type="spellEnd"/>
            <w:r>
              <w:rPr>
                <w:rFonts w:ascii="Segoe UI" w:hAnsi="Segoe UI" w:cs="Segoe UI"/>
              </w:rPr>
              <w:t xml:space="preserve"> Afon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lefel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llywodraethu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chyflawni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 xml:space="preserve"> (INNS) a </w:t>
            </w:r>
            <w:proofErr w:type="spellStart"/>
            <w:r>
              <w:rPr>
                <w:rFonts w:ascii="Segoe UI" w:hAnsi="Segoe UI" w:cs="Segoe UI"/>
              </w:rPr>
              <w:t>gefnogir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arbenigedd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INNS y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374C292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Gan </w:t>
            </w:r>
            <w:proofErr w:type="spellStart"/>
            <w:r>
              <w:rPr>
                <w:rFonts w:ascii="Segoe UI" w:hAnsi="Segoe UI" w:cs="Segoe UI"/>
              </w:rPr>
              <w:t>weithio’n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Choed</w:t>
            </w:r>
            <w:proofErr w:type="spellEnd"/>
            <w:r>
              <w:rPr>
                <w:rFonts w:ascii="Segoe UI" w:hAnsi="Segoe UI" w:cs="Segoe UI"/>
              </w:rPr>
              <w:t xml:space="preserve"> Cadw, </w:t>
            </w:r>
            <w:proofErr w:type="spellStart"/>
            <w:r>
              <w:rPr>
                <w:rFonts w:ascii="Segoe UI" w:hAnsi="Segoe UI" w:cs="Segoe UI"/>
              </w:rPr>
              <w:t>comisiynodd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Ddadansoddiad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Sefyllfa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Tirluniau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Coed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lywio’r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gwaith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ddrafftio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Gweithredu Tirluniau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y Parc. </w:t>
            </w:r>
            <w:proofErr w:type="spellStart"/>
            <w:r>
              <w:rPr>
                <w:rFonts w:ascii="Segoe UI" w:hAnsi="Segoe UI" w:cs="Segoe UI"/>
              </w:rPr>
              <w:t>Trwy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arbenigwyr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sector,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dealltwriaeth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lastRenderedPageBreak/>
              <w:t>adnoddau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presennol</w:t>
            </w:r>
            <w:proofErr w:type="spellEnd"/>
            <w:r>
              <w:rPr>
                <w:rFonts w:ascii="Segoe UI" w:hAnsi="Segoe UI" w:cs="Segoe UI"/>
              </w:rPr>
              <w:t xml:space="preserve"> y Parc a nodi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argymhellion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strategol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ehangu’r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C0C9CDF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Elfen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cyfleoedd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ymgysylltu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addysgu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ynghylch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manteision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llesiant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cynnig</w:t>
            </w:r>
            <w:proofErr w:type="spellEnd"/>
            <w:r>
              <w:rPr>
                <w:rFonts w:ascii="Segoe UI" w:hAnsi="Segoe UI" w:cs="Segoe UI"/>
              </w:rPr>
              <w:t xml:space="preserve">. Er </w:t>
            </w:r>
            <w:proofErr w:type="spellStart"/>
            <w:r>
              <w:rPr>
                <w:rFonts w:ascii="Segoe UI" w:hAnsi="Segoe UI" w:cs="Segoe UI"/>
              </w:rPr>
              <w:t>enghraifft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5110F841" w14:textId="77777777" w:rsidR="00310FFA" w:rsidRDefault="00310FFA" w:rsidP="00310FFA">
            <w:pPr>
              <w:pStyle w:val="ListParagraph"/>
              <w:numPr>
                <w:ilvl w:val="0"/>
                <w:numId w:val="4"/>
              </w:numPr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Ymgysylltiad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Addysg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6,000 o </w:t>
            </w:r>
            <w:proofErr w:type="spellStart"/>
            <w:r>
              <w:rPr>
                <w:rFonts w:ascii="Segoe UI" w:hAnsi="Segoe UI" w:cs="Segoe UI"/>
              </w:rPr>
              <w:t>ddisgyblion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agored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annog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dysgu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fathau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gynefinoedd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adnabod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storio</w:t>
            </w:r>
            <w:proofErr w:type="spellEnd"/>
            <w:r>
              <w:rPr>
                <w:rFonts w:ascii="Segoe UI" w:hAnsi="Segoe UI" w:cs="Segoe UI"/>
              </w:rPr>
              <w:t xml:space="preserve"> carbon a </w:t>
            </w:r>
            <w:proofErr w:type="spellStart"/>
            <w:r>
              <w:rPr>
                <w:rFonts w:ascii="Segoe UI" w:hAnsi="Segoe UI" w:cs="Segoe UI"/>
              </w:rPr>
              <w:t>swyddogaeth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afonydd</w:t>
            </w:r>
            <w:proofErr w:type="spellEnd"/>
            <w:r>
              <w:rPr>
                <w:rFonts w:ascii="Segoe UI" w:hAnsi="Segoe UI" w:cs="Segoe UI"/>
              </w:rPr>
              <w:t xml:space="preserve">. Fel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brosiect</w:t>
            </w:r>
            <w:proofErr w:type="spellEnd"/>
            <w:r>
              <w:rPr>
                <w:rFonts w:ascii="Segoe UI" w:hAnsi="Segoe UI" w:cs="Segoe UI"/>
              </w:rPr>
              <w:t xml:space="preserve"> Rivers 4 LIFE,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cyflwyno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7 </w:t>
            </w:r>
            <w:proofErr w:type="spellStart"/>
            <w:r>
              <w:rPr>
                <w:rFonts w:ascii="Segoe UI" w:hAnsi="Segoe UI" w:cs="Segoe UI"/>
              </w:rPr>
              <w:t>ysgol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nalgylch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gwybodaeth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disgyblion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hafon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leol</w:t>
            </w:r>
            <w:proofErr w:type="spellEnd"/>
            <w:r>
              <w:rPr>
                <w:rFonts w:ascii="Segoe UI" w:hAnsi="Segoe UI" w:cs="Segoe UI"/>
              </w:rPr>
              <w:t xml:space="preserve">, yr </w:t>
            </w:r>
            <w:proofErr w:type="spellStart"/>
            <w:r>
              <w:rPr>
                <w:rFonts w:ascii="Segoe UI" w:hAnsi="Segoe UI" w:cs="Segoe UI"/>
              </w:rPr>
              <w:t>heriau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hwynebu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chyflwr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310B53A" w14:textId="77777777" w:rsidR="00310FFA" w:rsidRDefault="00310FFA" w:rsidP="00310FFA">
            <w:pPr>
              <w:pStyle w:val="ListParagraph"/>
              <w:numPr>
                <w:ilvl w:val="0"/>
                <w:numId w:val="4"/>
              </w:numPr>
            </w:pPr>
            <w:proofErr w:type="spellStart"/>
            <w:r>
              <w:rPr>
                <w:rFonts w:ascii="Segoe UI" w:hAnsi="Segoe UI" w:cs="Segoe UI"/>
              </w:rPr>
              <w:t>Cyflwyno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Profiad</w:t>
            </w:r>
            <w:proofErr w:type="spellEnd"/>
            <w:r>
              <w:rPr>
                <w:rFonts w:ascii="Segoe UI" w:hAnsi="Segoe UI" w:cs="Segoe UI"/>
              </w:rPr>
              <w:t xml:space="preserve"> Gwaith </w:t>
            </w:r>
            <w:proofErr w:type="spellStart"/>
            <w:r>
              <w:rPr>
                <w:rFonts w:ascii="Segoe UI" w:hAnsi="Segoe UI" w:cs="Segoe UI"/>
              </w:rPr>
              <w:t>flynyddol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fyfyrwyr</w:t>
            </w:r>
            <w:proofErr w:type="spellEnd"/>
            <w:r>
              <w:rPr>
                <w:rFonts w:ascii="Segoe UI" w:hAnsi="Segoe UI" w:cs="Segoe UI"/>
              </w:rPr>
              <w:t xml:space="preserve"> 15–17 </w:t>
            </w:r>
            <w:proofErr w:type="spellStart"/>
            <w:r>
              <w:rPr>
                <w:rFonts w:ascii="Segoe UI" w:hAnsi="Segoe UI" w:cs="Segoe UI"/>
              </w:rPr>
              <w:t>oed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profiad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ymarferol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thimau’r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ecoleg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addysg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pholisi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3051CDC" w14:textId="77777777" w:rsidR="00310FFA" w:rsidRDefault="00310FFA" w:rsidP="00310FFA">
            <w:pPr>
              <w:pStyle w:val="ListParagraph"/>
              <w:numPr>
                <w:ilvl w:val="0"/>
                <w:numId w:val="4"/>
              </w:numPr>
            </w:pP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Wardeiniaid Ifanc </w:t>
            </w:r>
            <w:proofErr w:type="spellStart"/>
            <w:r>
              <w:rPr>
                <w:rFonts w:ascii="Segoe UI" w:hAnsi="Segoe UI" w:cs="Segoe UI"/>
              </w:rPr>
              <w:t>llwyddiannus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sef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agored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bobl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ifanc</w:t>
            </w:r>
            <w:proofErr w:type="spellEnd"/>
            <w:r>
              <w:rPr>
                <w:rFonts w:ascii="Segoe UI" w:hAnsi="Segoe UI" w:cs="Segoe UI"/>
              </w:rPr>
              <w:t xml:space="preserve"> 15–18 </w:t>
            </w:r>
            <w:proofErr w:type="spellStart"/>
            <w:r>
              <w:rPr>
                <w:rFonts w:ascii="Segoe UI" w:hAnsi="Segoe UI" w:cs="Segoe UI"/>
              </w:rPr>
              <w:t>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sgiliau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Ifanc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cyfarfod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unwaith</w:t>
            </w:r>
            <w:proofErr w:type="spellEnd"/>
            <w:r>
              <w:rPr>
                <w:rFonts w:ascii="Segoe UI" w:hAnsi="Segoe UI" w:cs="Segoe UI"/>
              </w:rPr>
              <w:t xml:space="preserve"> y mis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academaidd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cymryd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megis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blychau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gwrychoedd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phlannu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coed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5A23ADD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sz w:val="24"/>
                <w:szCs w:val="24"/>
                <w:u w:val="single"/>
              </w:rPr>
              <w:t>Heriau</w:t>
            </w:r>
            <w:proofErr w:type="spellEnd"/>
            <w:r>
              <w:rPr>
                <w:rFonts w:ascii="Segoe UI" w:hAnsi="Segoe UI" w:cs="Segoe UI"/>
                <w:sz w:val="24"/>
                <w:szCs w:val="24"/>
                <w:u w:val="single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sz w:val="24"/>
                <w:szCs w:val="24"/>
                <w:u w:val="single"/>
              </w:rPr>
              <w:t>allweddol</w:t>
            </w:r>
            <w:proofErr w:type="spellEnd"/>
          </w:p>
          <w:p w14:paraId="1FAE07DB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Er </w:t>
            </w:r>
            <w:proofErr w:type="spellStart"/>
            <w:r>
              <w:rPr>
                <w:rFonts w:ascii="Segoe UI" w:hAnsi="Segoe UI" w:cs="Segoe UI"/>
              </w:rPr>
              <w:t>gwaethaf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sawl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cyfyngiad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gyfyngu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effaith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39A890D6" w14:textId="77777777" w:rsidR="00310FFA" w:rsidRPr="00310FFA" w:rsidRDefault="00310FFA" w:rsidP="00310FFA">
            <w:pPr>
              <w:pStyle w:val="ListParagraph"/>
              <w:numPr>
                <w:ilvl w:val="0"/>
                <w:numId w:val="13"/>
              </w:numPr>
              <w:rPr>
                <w:kern w:val="2"/>
                <w14:ligatures w14:val="standardContextual"/>
              </w:rPr>
            </w:pPr>
            <w:proofErr w:type="spellStart"/>
            <w:r w:rsidRPr="00310FFA">
              <w:rPr>
                <w:rFonts w:ascii="Segoe UI" w:hAnsi="Segoe UI" w:cs="Segoe UI"/>
              </w:rPr>
              <w:t>mae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pwysau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sy’n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gysylltiedig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â’r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hinsawdd</w:t>
            </w:r>
            <w:proofErr w:type="spellEnd"/>
            <w:r w:rsidRPr="00310FFA">
              <w:rPr>
                <w:rFonts w:ascii="Segoe UI" w:hAnsi="Segoe UI" w:cs="Segoe UI"/>
              </w:rPr>
              <w:t xml:space="preserve">, </w:t>
            </w:r>
            <w:proofErr w:type="spellStart"/>
            <w:r w:rsidRPr="00310FFA">
              <w:rPr>
                <w:rFonts w:ascii="Segoe UI" w:hAnsi="Segoe UI" w:cs="Segoe UI"/>
              </w:rPr>
              <w:t>gan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gynnwys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tanau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gwyllt</w:t>
            </w:r>
            <w:proofErr w:type="spellEnd"/>
            <w:r w:rsidRPr="00310FFA">
              <w:rPr>
                <w:rFonts w:ascii="Segoe UI" w:hAnsi="Segoe UI" w:cs="Segoe UI"/>
              </w:rPr>
              <w:t xml:space="preserve"> a </w:t>
            </w:r>
            <w:proofErr w:type="spellStart"/>
            <w:r w:rsidRPr="00310FFA">
              <w:rPr>
                <w:rFonts w:ascii="Segoe UI" w:hAnsi="Segoe UI" w:cs="Segoe UI"/>
              </w:rPr>
              <w:t>thywydd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eithafol</w:t>
            </w:r>
            <w:proofErr w:type="spellEnd"/>
            <w:r w:rsidRPr="00310FFA">
              <w:rPr>
                <w:rFonts w:ascii="Segoe UI" w:hAnsi="Segoe UI" w:cs="Segoe UI"/>
              </w:rPr>
              <w:t xml:space="preserve">, </w:t>
            </w:r>
            <w:proofErr w:type="spellStart"/>
            <w:r w:rsidRPr="00310FFA">
              <w:rPr>
                <w:rFonts w:ascii="Segoe UI" w:hAnsi="Segoe UI" w:cs="Segoe UI"/>
              </w:rPr>
              <w:t>yn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cynyddu</w:t>
            </w:r>
            <w:proofErr w:type="spellEnd"/>
            <w:r w:rsidRPr="00310FFA">
              <w:rPr>
                <w:rFonts w:ascii="Segoe UI" w:hAnsi="Segoe UI" w:cs="Segoe UI"/>
              </w:rPr>
              <w:t xml:space="preserve"> ac </w:t>
            </w:r>
            <w:proofErr w:type="spellStart"/>
            <w:r w:rsidRPr="00310FFA">
              <w:rPr>
                <w:rFonts w:ascii="Segoe UI" w:hAnsi="Segoe UI" w:cs="Segoe UI"/>
              </w:rPr>
              <w:t>yn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gwrthdroi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rhai</w:t>
            </w:r>
            <w:proofErr w:type="spellEnd"/>
            <w:r w:rsidRPr="00310FFA">
              <w:rPr>
                <w:rFonts w:ascii="Segoe UI" w:hAnsi="Segoe UI" w:cs="Segoe UI"/>
              </w:rPr>
              <w:t xml:space="preserve"> </w:t>
            </w:r>
            <w:proofErr w:type="spellStart"/>
            <w:r w:rsidRPr="00310FFA">
              <w:rPr>
                <w:rFonts w:ascii="Segoe UI" w:hAnsi="Segoe UI" w:cs="Segoe UI"/>
              </w:rPr>
              <w:t>enillion</w:t>
            </w:r>
            <w:proofErr w:type="spellEnd"/>
          </w:p>
          <w:p w14:paraId="12C92E19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gyffredinol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annigonol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wrthdroi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dirywiad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</w:p>
          <w:p w14:paraId="4AFA2C14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dibyniaeth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cyfyngu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pharhad</w:t>
            </w:r>
            <w:proofErr w:type="spellEnd"/>
          </w:p>
          <w:p w14:paraId="7A79E18A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proofErr w:type="spellStart"/>
            <w:r>
              <w:rPr>
                <w:rFonts w:ascii="Segoe UI" w:hAnsi="Segoe UI" w:cs="Segoe UI"/>
              </w:rPr>
              <w:t>nid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systemau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eto’n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ddigon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cadarn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cronnol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addasol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ddigonol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</w:p>
          <w:p w14:paraId="30CE6903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cyfyngiadau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capasiti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effeithio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gyflymder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chysondeb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</w:p>
          <w:p w14:paraId="799F77EC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graddfa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chymhlethdod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comin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cyflwyno</w:t>
            </w:r>
            <w:proofErr w:type="spellEnd"/>
            <w:r>
              <w:rPr>
                <w:rFonts w:ascii="Segoe UI" w:hAnsi="Segoe UI" w:cs="Segoe UI"/>
              </w:rPr>
              <w:t xml:space="preserve"> her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tanau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gwyllt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chydlynu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pori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gofyn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gydweithio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dwys</w:t>
            </w:r>
            <w:proofErr w:type="spellEnd"/>
            <w:r>
              <w:rPr>
                <w:rFonts w:ascii="Segoe UI" w:hAnsi="Segoe UI" w:cs="Segoe UI"/>
              </w:rPr>
              <w:t xml:space="preserve"> o ran </w:t>
            </w:r>
            <w:proofErr w:type="spellStart"/>
            <w:r>
              <w:rPr>
                <w:rFonts w:ascii="Segoe UI" w:hAnsi="Segoe UI" w:cs="Segoe UI"/>
              </w:rPr>
              <w:t>adnoddau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nifer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ddeiliaid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hawliau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5C87EC9" w14:textId="77777777" w:rsidR="00310FFA" w:rsidRDefault="00310FFA" w:rsidP="00310FFA">
            <w:pPr>
              <w:pStyle w:val="ListParagraph"/>
              <w:numPr>
                <w:ilvl w:val="0"/>
                <w:numId w:val="13"/>
              </w:num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niferoedd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ymwelwyr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ymddygiad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ymwelwyr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rhoi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pwysau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ecosystemau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pwysig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bregus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31139FB" w14:textId="77777777" w:rsidR="00EC428C" w:rsidRPr="00A40951" w:rsidRDefault="00EC428C" w:rsidP="00EC428C">
            <w:pPr>
              <w:spacing w:after="0" w:line="240" w:lineRule="auto"/>
              <w:ind w:left="720"/>
              <w:rPr>
                <w:rFonts w:ascii="Segoe UI" w:eastAsia="Times New Roman" w:hAnsi="Segoe UI" w:cs="Segoe UI"/>
              </w:rPr>
            </w:pPr>
          </w:p>
          <w:p w14:paraId="605028F8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heriau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amlygu’r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bwlch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presennol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lefel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newid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hangen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825A16E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o dan yr </w:t>
            </w:r>
            <w:proofErr w:type="spellStart"/>
            <w:r>
              <w:rPr>
                <w:rFonts w:ascii="Segoe UI" w:hAnsi="Segoe UI" w:cs="Segoe UI"/>
              </w:rPr>
              <w:t>amcan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cryfhau</w:t>
            </w:r>
            <w:proofErr w:type="spellEnd"/>
            <w:r>
              <w:rPr>
                <w:rFonts w:ascii="Segoe UI" w:hAnsi="Segoe UI" w:cs="Segoe UI"/>
              </w:rPr>
              <w:t xml:space="preserve"> sail </w:t>
            </w:r>
            <w:proofErr w:type="spellStart"/>
            <w:r>
              <w:rPr>
                <w:rFonts w:ascii="Segoe UI" w:hAnsi="Segoe UI" w:cs="Segoe UI"/>
              </w:rPr>
              <w:t>dystiolaeth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well </w:t>
            </w:r>
            <w:proofErr w:type="spellStart"/>
            <w:r>
              <w:rPr>
                <w:rFonts w:ascii="Segoe UI" w:hAnsi="Segoe UI" w:cs="Segoe UI"/>
              </w:rPr>
              <w:t>casglu</w:t>
            </w:r>
            <w:proofErr w:type="spellEnd"/>
            <w:r>
              <w:rPr>
                <w:rFonts w:ascii="Segoe UI" w:hAnsi="Segoe UI" w:cs="Segoe UI"/>
              </w:rPr>
              <w:t xml:space="preserve"> data,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mapio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mynediad</w:t>
            </w:r>
            <w:proofErr w:type="spellEnd"/>
            <w:r>
              <w:rPr>
                <w:rFonts w:ascii="Segoe UI" w:hAnsi="Segoe UI" w:cs="Segoe UI"/>
              </w:rPr>
              <w:t xml:space="preserve"> at offer a </w:t>
            </w:r>
            <w:proofErr w:type="spellStart"/>
            <w:r>
              <w:rPr>
                <w:rFonts w:ascii="Segoe UI" w:hAnsi="Segoe UI" w:cs="Segoe UI"/>
              </w:rPr>
              <w:t>rennir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B99E614" w14:textId="77777777" w:rsidR="006F589A" w:rsidRPr="00A40951" w:rsidRDefault="006F589A" w:rsidP="006F589A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67E5F9AC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Heriau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tystiolaeth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dealltwriaeth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monitro</w:t>
            </w:r>
            <w:proofErr w:type="spellEnd"/>
          </w:p>
          <w:p w14:paraId="2AFADC40" w14:textId="77777777" w:rsidR="00953BAE" w:rsidRPr="00283F2D" w:rsidRDefault="00953BAE" w:rsidP="006F589A">
            <w:pPr>
              <w:spacing w:after="0" w:line="240" w:lineRule="auto"/>
              <w:rPr>
                <w:rFonts w:asciiTheme="minorHAnsi" w:hAnsiTheme="minorHAnsi" w:cstheme="minorHAnsi"/>
                <w:color w:val="4472C4" w:themeColor="accent1"/>
              </w:rPr>
            </w:pPr>
          </w:p>
          <w:p w14:paraId="42E516DB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buddsoddiadau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gallu</w:t>
            </w:r>
            <w:proofErr w:type="spellEnd"/>
            <w:r>
              <w:rPr>
                <w:rFonts w:ascii="Segoe UI" w:hAnsi="Segoe UI" w:cs="Segoe UI"/>
              </w:rPr>
              <w:t xml:space="preserve"> GIS, </w:t>
            </w:r>
            <w:proofErr w:type="spellStart"/>
            <w:r>
              <w:rPr>
                <w:rFonts w:ascii="Segoe UI" w:hAnsi="Segoe UI" w:cs="Segoe UI"/>
              </w:rPr>
              <w:t>cofnodi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biolegol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gwybodus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ymyriadau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well.</w:t>
            </w:r>
          </w:p>
          <w:p w14:paraId="2AC1159E" w14:textId="77777777" w:rsidR="006F589A" w:rsidRPr="00A40951" w:rsidRDefault="006F589A" w:rsidP="006F589A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68C995A0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Bu </w:t>
            </w:r>
            <w:proofErr w:type="spellStart"/>
            <w:r>
              <w:rPr>
                <w:rFonts w:ascii="Segoe UI" w:hAnsi="Segoe UI" w:cs="Segoe UI"/>
              </w:rPr>
              <w:t>symudiad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clir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ngwaith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tuag</w:t>
            </w:r>
            <w:proofErr w:type="spellEnd"/>
            <w:r>
              <w:rPr>
                <w:rFonts w:ascii="Segoe UI" w:hAnsi="Segoe UI" w:cs="Segoe UI"/>
              </w:rPr>
              <w:t xml:space="preserve"> at system </w:t>
            </w:r>
            <w:proofErr w:type="spellStart"/>
            <w:r>
              <w:rPr>
                <w:rFonts w:ascii="Segoe UI" w:hAnsi="Segoe UI" w:cs="Segoe UI"/>
              </w:rPr>
              <w:t>dystiolaeth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integredig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llywio’n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ofodol</w:t>
            </w:r>
            <w:proofErr w:type="spellEnd"/>
            <w:r>
              <w:rPr>
                <w:rFonts w:ascii="Segoe UI" w:hAnsi="Segoe UI" w:cs="Segoe UI"/>
              </w:rPr>
              <w:t xml:space="preserve">, er bod y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presennol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dameidiog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dangosyddion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llinellau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sylfaen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cyffredin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cyfyngedig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982E03C" w14:textId="77777777" w:rsidR="006F589A" w:rsidRPr="00A40951" w:rsidRDefault="006F589A" w:rsidP="006F589A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7F63DD5F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angen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ymhellach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gysylltu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newid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mesuradwy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addasol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CCB1DDC" w14:textId="77777777" w:rsidR="00290E59" w:rsidRPr="00A40951" w:rsidRDefault="00290E59" w:rsidP="006F589A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42F6AFE0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Disgwylir</w:t>
            </w:r>
            <w:proofErr w:type="spellEnd"/>
            <w:r>
              <w:rPr>
                <w:rFonts w:ascii="Segoe UI" w:hAnsi="Segoe UI" w:cs="Segoe UI"/>
              </w:rPr>
              <w:t xml:space="preserve"> i </w:t>
            </w:r>
            <w:proofErr w:type="spellStart"/>
            <w:r>
              <w:rPr>
                <w:rFonts w:ascii="Segoe UI" w:hAnsi="Segoe UI" w:cs="Segoe UI"/>
              </w:rPr>
              <w:t>Gynllun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Adfer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adnewyddu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dangosyddion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fframwaith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gysylltu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effaith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5C3544B" w14:textId="77777777" w:rsidR="00447A42" w:rsidRPr="00A40951" w:rsidRDefault="00447A42" w:rsidP="006F589A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1A81EF6A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adlewyrchu’r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bwlch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gallu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ffyrdd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weithio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nid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yw’n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egluro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sut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cronni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cyfrannu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nodau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EB5A03A" w14:textId="39BE6BFB" w:rsidR="00E835A2" w:rsidRPr="00E835A2" w:rsidRDefault="00E835A2" w:rsidP="00E835A2">
            <w:pPr>
              <w:spacing w:after="0" w:line="240" w:lineRule="auto"/>
              <w:rPr>
                <w:rFonts w:asciiTheme="minorHAnsi" w:hAnsiTheme="minorHAnsi" w:cstheme="minorHAnsi"/>
              </w:rPr>
            </w:pPr>
          </w:p>
        </w:tc>
      </w:tr>
      <w:tr w:rsidR="00A0746F" w:rsidRPr="00965E62" w14:paraId="12F56C8D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461D16A1" w14:textId="77777777" w:rsidR="00D34360" w:rsidRPr="00965E62" w:rsidRDefault="00D34360" w:rsidP="00681F33">
            <w:pPr>
              <w:spacing w:before="120" w:after="120" w:line="240" w:lineRule="auto"/>
              <w:jc w:val="center"/>
              <w:rPr>
                <w:rFonts w:ascii="Segoe UI" w:hAnsi="Segoe UI" w:cs="Segoe UI"/>
                <w:b/>
                <w:sz w:val="24"/>
                <w:szCs w:val="24"/>
              </w:rPr>
            </w:pPr>
          </w:p>
          <w:p w14:paraId="273FF23A" w14:textId="77777777" w:rsidR="00310FFA" w:rsidRDefault="00310FFA">
            <w:pPr>
              <w:spacing w:before="120" w:after="120"/>
              <w:jc w:val="center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Adroddiad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Gweithredu</w:t>
            </w:r>
            <w:proofErr w:type="spellEnd"/>
          </w:p>
          <w:p w14:paraId="65C6B407" w14:textId="77777777" w:rsidR="00D34360" w:rsidRPr="00965E62" w:rsidRDefault="00D34360" w:rsidP="00681F33">
            <w:pPr>
              <w:spacing w:before="120" w:after="120" w:line="240" w:lineRule="auto"/>
              <w:jc w:val="center"/>
              <w:rPr>
                <w:rFonts w:ascii="Segoe UI" w:hAnsi="Segoe UI" w:cs="Segoe UI"/>
                <w:b/>
                <w:sz w:val="24"/>
                <w:szCs w:val="24"/>
              </w:rPr>
            </w:pPr>
          </w:p>
        </w:tc>
      </w:tr>
      <w:tr w:rsidR="00A0746F" w:rsidRPr="00965E62" w14:paraId="6F02D53E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43C1706D" w14:textId="68780D3D" w:rsidR="007F1082" w:rsidRPr="00310FFA" w:rsidRDefault="00310FFA" w:rsidP="00310FFA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Amcan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1 NRAP: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Ymgysylltu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chefnogi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cyfranogiad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dealltwriaeth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er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mwyn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gwreiddio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mewn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penderfyniadau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bob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lefel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.</w:t>
            </w:r>
          </w:p>
        </w:tc>
      </w:tr>
      <w:tr w:rsidR="00A0746F" w:rsidRPr="00965E62" w14:paraId="6323C4FB" w14:textId="77777777" w:rsidTr="001505EB">
        <w:tc>
          <w:tcPr>
            <w:tcW w:w="9734" w:type="dxa"/>
            <w:gridSpan w:val="2"/>
          </w:tcPr>
          <w:p w14:paraId="51DCA82A" w14:textId="77777777" w:rsidR="00767207" w:rsidRPr="00965E62" w:rsidRDefault="00767207" w:rsidP="00681F33">
            <w:pPr>
              <w:spacing w:before="120" w:after="120" w:line="240" w:lineRule="auto"/>
              <w:contextualSpacing/>
              <w:rPr>
                <w:rFonts w:ascii="Segoe UI" w:eastAsia="Times New Roman" w:hAnsi="Segoe UI" w:cs="Segoe UI"/>
                <w:i/>
                <w:color w:val="000000" w:themeColor="text1"/>
              </w:rPr>
            </w:pPr>
          </w:p>
          <w:p w14:paraId="5C608C55" w14:textId="77777777" w:rsidR="00310FFA" w:rsidRDefault="00310FFA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wreiddio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gweithredu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swyddogaethau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eich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sefydliad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  <w:color w:val="000000"/>
              </w:rPr>
              <w:t>.</w:t>
            </w:r>
          </w:p>
          <w:p w14:paraId="420F3136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o dan yr </w:t>
            </w:r>
            <w:proofErr w:type="spellStart"/>
            <w:r>
              <w:rPr>
                <w:rFonts w:ascii="Segoe UI" w:hAnsi="Segoe UI" w:cs="Segoe UI"/>
              </w:rPr>
              <w:t>amcan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ymwybyddiaeth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sgiliau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chapasiti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sefydliadol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cynyddol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ystyriaeth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cyson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chynharach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0EBD56F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hyfforddiant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â staff a </w:t>
            </w:r>
            <w:proofErr w:type="spellStart"/>
            <w:r>
              <w:rPr>
                <w:rFonts w:ascii="Segoe UI" w:hAnsi="Segoe UI" w:cs="Segoe UI"/>
              </w:rPr>
              <w:t>chyfathrebu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dealltwriaeth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faterion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chyfaddawdau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tra</w:t>
            </w:r>
            <w:proofErr w:type="spellEnd"/>
            <w:r>
              <w:rPr>
                <w:rFonts w:ascii="Segoe UI" w:hAnsi="Segoe UI" w:cs="Segoe UI"/>
              </w:rPr>
              <w:t xml:space="preserve"> bod </w:t>
            </w:r>
            <w:proofErr w:type="spellStart"/>
            <w:r>
              <w:rPr>
                <w:rFonts w:ascii="Segoe UI" w:hAnsi="Segoe UI" w:cs="Segoe UI"/>
              </w:rPr>
              <w:t>gweithgarwch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cymunedol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gwirfoddol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ehangu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cyfranogiad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143936E" w14:textId="77777777" w:rsidR="00FE049B" w:rsidRPr="00A40951" w:rsidRDefault="00FE049B" w:rsidP="00FE049B">
            <w:pPr>
              <w:spacing w:after="0" w:line="240" w:lineRule="auto"/>
              <w:rPr>
                <w:rFonts w:ascii="Segoe UI" w:hAnsi="Segoe UI" w:cs="Segoe UI"/>
              </w:rPr>
            </w:pPr>
          </w:p>
          <w:p w14:paraId="1C0FD64C" w14:textId="77777777" w:rsidR="00310FFA" w:rsidRDefault="00310FFA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Gyda’i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gilydd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newidiadau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dechrau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cyfrifoldeb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rennir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 </w:t>
            </w:r>
            <w:proofErr w:type="spellStart"/>
            <w:r>
              <w:rPr>
                <w:rFonts w:ascii="Segoe UI" w:hAnsi="Segoe UI" w:cs="Segoe UI"/>
              </w:rPr>
              <w:t>sefydliad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bartneriaid</w:t>
            </w:r>
            <w:proofErr w:type="spellEnd"/>
            <w:r>
              <w:rPr>
                <w:rFonts w:ascii="Segoe UI" w:hAnsi="Segoe UI" w:cs="Segoe UI"/>
              </w:rPr>
              <w:t xml:space="preserve">, er bod </w:t>
            </w:r>
            <w:proofErr w:type="spellStart"/>
            <w:r>
              <w:rPr>
                <w:rFonts w:ascii="Segoe UI" w:hAnsi="Segoe UI" w:cs="Segoe UI"/>
              </w:rPr>
              <w:t>angen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rhagor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cymhwyso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cyson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pob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gwasanaeth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phroses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A4F66B3" w14:textId="2D199735" w:rsidR="00FE049B" w:rsidRPr="00B12099" w:rsidRDefault="00FE049B" w:rsidP="00B12099">
            <w:pPr>
              <w:spacing w:after="0" w:line="240" w:lineRule="auto"/>
              <w:rPr>
                <w:rFonts w:asciiTheme="minorHAnsi" w:hAnsiTheme="minorHAnsi" w:cstheme="minorHAnsi"/>
                <w:color w:val="4472C4" w:themeColor="accent1"/>
              </w:rPr>
            </w:pPr>
          </w:p>
        </w:tc>
      </w:tr>
      <w:tr w:rsidR="00A0746F" w:rsidRPr="00965E62" w14:paraId="722637F7" w14:textId="77777777" w:rsidTr="001505EB">
        <w:tc>
          <w:tcPr>
            <w:tcW w:w="7389" w:type="dxa"/>
            <w:shd w:val="clear" w:color="auto" w:fill="D5DCE4" w:themeFill="text2" w:themeFillTint="33"/>
          </w:tcPr>
          <w:p w14:paraId="4348BA25" w14:textId="0409D6D4" w:rsidR="008325DE" w:rsidRPr="00310FFA" w:rsidRDefault="00310FFA" w:rsidP="00310FFA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bookmarkStart w:id="0" w:name="_Hlk121394961"/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Enghreifftiau</w:t>
            </w:r>
            <w:proofErr w:type="spellEnd"/>
          </w:p>
        </w:tc>
        <w:tc>
          <w:tcPr>
            <w:tcW w:w="2345" w:type="dxa"/>
            <w:shd w:val="clear" w:color="auto" w:fill="D5DCE4" w:themeFill="text2" w:themeFillTint="33"/>
          </w:tcPr>
          <w:p w14:paraId="1D00D048" w14:textId="22EF31F7" w:rsidR="008325DE" w:rsidRPr="00310FFA" w:rsidRDefault="00310FFA" w:rsidP="00310FFA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Mesurau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ddangosyddion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fonitrwyd</w:t>
            </w:r>
            <w:proofErr w:type="spellEnd"/>
          </w:p>
        </w:tc>
      </w:tr>
      <w:bookmarkEnd w:id="0"/>
      <w:tr w:rsidR="00A0746F" w:rsidRPr="00965E62" w14:paraId="39EA27CA" w14:textId="77777777" w:rsidTr="001505EB">
        <w:tc>
          <w:tcPr>
            <w:tcW w:w="7389" w:type="dxa"/>
          </w:tcPr>
          <w:p w14:paraId="1B6C346E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Rheoli’r Parc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Cenedlaethol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(Y Bannau –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Dyfodol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>)</w:t>
            </w:r>
          </w:p>
          <w:p w14:paraId="3FFBEF60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17 Ebrill 2023 </w:t>
            </w:r>
            <w:proofErr w:type="spellStart"/>
            <w:r>
              <w:rPr>
                <w:rFonts w:ascii="Segoe UI" w:hAnsi="Segoe UI" w:cs="Segoe UI"/>
              </w:rPr>
              <w:t>cyhoeddodd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gramStart"/>
            <w:r>
              <w:rPr>
                <w:rFonts w:ascii="Segoe UI" w:hAnsi="Segoe UI" w:cs="Segoe UI"/>
              </w:rPr>
              <w:t>a</w:t>
            </w:r>
            <w:proofErr w:type="gram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nodi </w:t>
            </w:r>
            <w:proofErr w:type="spellStart"/>
            <w:r>
              <w:rPr>
                <w:rFonts w:ascii="Segoe UI" w:hAnsi="Segoe UI" w:cs="Segoe UI"/>
              </w:rPr>
              <w:t>pum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cenhadaeth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gydberthynol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Hinsawdd</w:t>
            </w:r>
            <w:proofErr w:type="spellEnd"/>
            <w:r>
              <w:rPr>
                <w:rFonts w:ascii="Segoe UI" w:hAnsi="Segoe UI" w:cs="Segoe UI"/>
              </w:rPr>
              <w:t xml:space="preserve"> – </w:t>
            </w:r>
            <w:proofErr w:type="spellStart"/>
            <w:r>
              <w:rPr>
                <w:rFonts w:ascii="Segoe UI" w:hAnsi="Segoe UI" w:cs="Segoe UI"/>
              </w:rPr>
              <w:t>cyrraedd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allyriadau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nwyon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tŷ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gwydr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sero</w:t>
            </w:r>
            <w:proofErr w:type="spellEnd"/>
            <w:r>
              <w:rPr>
                <w:rFonts w:ascii="Segoe UI" w:hAnsi="Segoe UI" w:cs="Segoe UI"/>
              </w:rPr>
              <w:t xml:space="preserve"> net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erbyn</w:t>
            </w:r>
            <w:proofErr w:type="spellEnd"/>
            <w:r>
              <w:rPr>
                <w:rFonts w:ascii="Segoe UI" w:hAnsi="Segoe UI" w:cs="Segoe UI"/>
              </w:rPr>
              <w:t xml:space="preserve"> 2035;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</w:rPr>
              <w:lastRenderedPageBreak/>
              <w:t xml:space="preserve">– Bannau Brycheiniog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bositif</w:t>
            </w:r>
            <w:proofErr w:type="spellEnd"/>
            <w:r>
              <w:rPr>
                <w:rFonts w:ascii="Segoe UI" w:hAnsi="Segoe UI" w:cs="Segoe UI"/>
              </w:rPr>
              <w:t xml:space="preserve"> o ran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erbyn</w:t>
            </w:r>
            <w:proofErr w:type="spellEnd"/>
            <w:r>
              <w:rPr>
                <w:rFonts w:ascii="Segoe UI" w:hAnsi="Segoe UI" w:cs="Segoe UI"/>
              </w:rPr>
              <w:t xml:space="preserve"> 2030; a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– </w:t>
            </w:r>
            <w:proofErr w:type="spellStart"/>
            <w:r>
              <w:rPr>
                <w:rFonts w:ascii="Segoe UI" w:hAnsi="Segoe UI" w:cs="Segoe UI"/>
              </w:rPr>
              <w:t>adnoddau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amgylcheddau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glân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diogel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gwydn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digonol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erbyn</w:t>
            </w:r>
            <w:proofErr w:type="spellEnd"/>
            <w:r>
              <w:rPr>
                <w:rFonts w:ascii="Segoe UI" w:hAnsi="Segoe UI" w:cs="Segoe UI"/>
              </w:rPr>
              <w:t xml:space="preserve"> 2030.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cenadaethau’n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arwain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APC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perthynas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hunain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rydym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phartneriaid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rhanddeiliaid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chymunedau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wraidd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gydnabod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gellir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mynd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afael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llawer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materion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wynebu’r</w:t>
            </w:r>
            <w:proofErr w:type="spellEnd"/>
            <w:r>
              <w:rPr>
                <w:rFonts w:ascii="Segoe UI" w:hAnsi="Segoe UI" w:cs="Segoe UI"/>
              </w:rPr>
              <w:t xml:space="preserve"> Parc a </w:t>
            </w:r>
            <w:proofErr w:type="spellStart"/>
            <w:r>
              <w:rPr>
                <w:rFonts w:ascii="Segoe UI" w:hAnsi="Segoe UI" w:cs="Segoe UI"/>
              </w:rPr>
              <w:t>chymdeithas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ehangach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fabwysiadu</w:t>
            </w:r>
            <w:proofErr w:type="spellEnd"/>
            <w:r>
              <w:rPr>
                <w:rFonts w:ascii="Segoe UI" w:hAnsi="Segoe UI" w:cs="Segoe UI"/>
              </w:rPr>
              <w:t xml:space="preserve"> model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canlyniadau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fudd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bawb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C2C356C" w14:textId="545E1B95" w:rsidR="008325DE" w:rsidRPr="00933911" w:rsidRDefault="00933911" w:rsidP="00933911">
            <w:pPr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Y Bannau,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chefnogaeth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Gweithredu Adfer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PCBB</w:t>
            </w:r>
            <w:r>
              <w:rPr>
                <w:rFonts w:ascii="Segoe UI" w:hAnsi="Segoe UI" w:cs="Segoe UI"/>
              </w:rPr>
              <w:t xml:space="preserve"> (ac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Chynllun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Corfforaethol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),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ffurfio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Adran 6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Gyda’i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gilydd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i </w:t>
            </w:r>
            <w:proofErr w:type="spellStart"/>
            <w:r>
              <w:rPr>
                <w:rFonts w:ascii="Segoe UI" w:hAnsi="Segoe UI" w:cs="Segoe UI"/>
              </w:rPr>
              <w:t>wreiddio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gweithgareddau’r</w:t>
            </w:r>
            <w:proofErr w:type="spellEnd"/>
            <w:r>
              <w:rPr>
                <w:rFonts w:ascii="Segoe UI" w:hAnsi="Segoe UI" w:cs="Segoe UI"/>
              </w:rPr>
              <w:t xml:space="preserve"> Parc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adnewyddu’r</w:t>
            </w:r>
            <w:proofErr w:type="spellEnd"/>
            <w:r>
              <w:rPr>
                <w:rFonts w:ascii="Segoe UI" w:hAnsi="Segoe UI" w:cs="Segoe UI"/>
              </w:rPr>
              <w:t xml:space="preserve"> NRAP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unol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newidiadau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NRAP Cymru </w:t>
            </w:r>
            <w:proofErr w:type="spellStart"/>
            <w:r>
              <w:rPr>
                <w:rFonts w:ascii="Segoe UI" w:hAnsi="Segoe UI" w:cs="Segoe UI"/>
              </w:rPr>
              <w:t>Gyfan</w:t>
            </w:r>
            <w:proofErr w:type="spellEnd"/>
            <w:r>
              <w:rPr>
                <w:rFonts w:ascii="Segoe UI" w:hAnsi="Segoe UI" w:cs="Segoe UI"/>
              </w:rPr>
              <w:t xml:space="preserve"> ac er </w:t>
            </w:r>
            <w:proofErr w:type="spellStart"/>
            <w:r>
              <w:rPr>
                <w:rFonts w:ascii="Segoe UI" w:hAnsi="Segoe UI" w:cs="Segoe UI"/>
              </w:rPr>
              <w:t>mwyn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Cenadaethau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Y Bannau.</w:t>
            </w:r>
          </w:p>
        </w:tc>
        <w:tc>
          <w:tcPr>
            <w:tcW w:w="2345" w:type="dxa"/>
          </w:tcPr>
          <w:p w14:paraId="079A1738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Cyhoeddwyd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Rheoli’r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diwygiedig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mis Ebrill 2023.</w:t>
            </w:r>
          </w:p>
          <w:p w14:paraId="125A8239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set o </w:t>
            </w:r>
            <w:proofErr w:type="spellStart"/>
            <w:r>
              <w:rPr>
                <w:rFonts w:ascii="Segoe UI" w:hAnsi="Segoe UI" w:cs="Segoe UI"/>
              </w:rPr>
              <w:t>ddangosyddion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pum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mlynedd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perthynas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newid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defnydd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cynaliadwy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dalgylchoedd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gwydn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ecosystemau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8486C0E" w14:textId="77777777" w:rsidR="00E31BFC" w:rsidRDefault="00E31BFC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  <w:p w14:paraId="78D4C048" w14:textId="5F9F2D4F" w:rsidR="00E31BFC" w:rsidRPr="00933911" w:rsidRDefault="00933911" w:rsidP="00933911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>NRAP PCBB (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adnewyddu</w:t>
            </w:r>
            <w:proofErr w:type="spellEnd"/>
            <w:r>
              <w:rPr>
                <w:rFonts w:ascii="Segoe UI" w:hAnsi="Segoe UI" w:cs="Segoe UI"/>
              </w:rPr>
              <w:t>)</w:t>
            </w:r>
          </w:p>
        </w:tc>
      </w:tr>
      <w:tr w:rsidR="3A3B7EC7" w:rsidRPr="00965E62" w14:paraId="58F41F52" w14:textId="77777777" w:rsidTr="001505EB">
        <w:trPr>
          <w:trHeight w:val="300"/>
        </w:trPr>
        <w:tc>
          <w:tcPr>
            <w:tcW w:w="7389" w:type="dxa"/>
          </w:tcPr>
          <w:p w14:paraId="4EF5EDE9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Archwiliad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Manwl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Llywodraeth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Cymru ac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ymgyngoriadau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sy’n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ymwneud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ag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amrywiaeth</w:t>
            </w:r>
            <w:proofErr w:type="spellEnd"/>
          </w:p>
          <w:p w14:paraId="53E004D9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Craidd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grwpiau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arbenigol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Dynodedig</w:t>
            </w:r>
            <w:proofErr w:type="spellEnd"/>
            <w:r>
              <w:rPr>
                <w:rFonts w:ascii="Segoe UI" w:hAnsi="Segoe UI" w:cs="Segoe UI"/>
              </w:rPr>
              <w:t xml:space="preserve">, OECMs ac NREAs, a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Thystiolaeth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bellach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Strategol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Arbenigol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Dynodedig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E2722CC" w14:textId="74B0ACFB" w:rsidR="3A3B7EC7" w:rsidRPr="00933911" w:rsidRDefault="00933911" w:rsidP="00933911">
            <w:pPr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staff </w:t>
            </w:r>
            <w:proofErr w:type="spellStart"/>
            <w:r>
              <w:rPr>
                <w:rFonts w:ascii="Segoe UI" w:hAnsi="Segoe UI" w:cs="Segoe UI"/>
              </w:rPr>
              <w:t>polisi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swyddogion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sylwadau’n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rheolaidd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)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ymatebion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ymgyngoriadau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e.e.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Cynaliadwy Llywodraeth Cymru, </w:t>
            </w:r>
            <w:proofErr w:type="spellStart"/>
            <w:r>
              <w:rPr>
                <w:rFonts w:ascii="Segoe UI" w:hAnsi="Segoe UI" w:cs="Segoe UI"/>
              </w:rPr>
              <w:t>Cyfoeth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Naturiol</w:t>
            </w:r>
            <w:proofErr w:type="spellEnd"/>
            <w:r>
              <w:rPr>
                <w:rFonts w:ascii="Segoe UI" w:hAnsi="Segoe UI" w:cs="Segoe UI"/>
              </w:rPr>
              <w:t xml:space="preserve"> Cymru, ac </w:t>
            </w:r>
            <w:proofErr w:type="spellStart"/>
            <w:r>
              <w:rPr>
                <w:rFonts w:ascii="Segoe UI" w:hAnsi="Segoe UI" w:cs="Segoe UI"/>
              </w:rPr>
              <w:t>ati</w:t>
            </w:r>
            <w:proofErr w:type="spellEnd"/>
            <w:r>
              <w:rPr>
                <w:rFonts w:ascii="Segoe UI" w:hAnsi="Segoe UI" w:cs="Segoe UI"/>
              </w:rPr>
              <w:t xml:space="preserve">). Gall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ymateb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Barciau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Cymru, neu </w:t>
            </w:r>
            <w:proofErr w:type="spellStart"/>
            <w:r>
              <w:rPr>
                <w:rFonts w:ascii="Segoe UI" w:hAnsi="Segoe UI" w:cs="Segoe UI"/>
              </w:rPr>
              <w:t>ymateb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unigol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APCBB,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dibynnu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ymgynghoriad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390ECFA9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Cyhoeddwyd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adroddiadau</w:t>
            </w:r>
            <w:proofErr w:type="spellEnd"/>
            <w:r>
              <w:rPr>
                <w:rFonts w:ascii="Segoe UI" w:hAnsi="Segoe UI" w:cs="Segoe UI"/>
              </w:rPr>
              <w:t xml:space="preserve">; </w:t>
            </w:r>
            <w:proofErr w:type="spellStart"/>
            <w:r>
              <w:rPr>
                <w:rFonts w:ascii="Segoe UI" w:hAnsi="Segoe UI" w:cs="Segoe UI"/>
              </w:rPr>
              <w:t>bellach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cynorthwyo’r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Strategol.</w:t>
            </w:r>
          </w:p>
          <w:p w14:paraId="771F582C" w14:textId="5607E5A3" w:rsidR="68E9348C" w:rsidRPr="00965E62" w:rsidRDefault="68E9348C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6F7081" w:rsidRPr="00965E62" w14:paraId="409FCD15" w14:textId="77777777" w:rsidTr="001505EB">
        <w:tc>
          <w:tcPr>
            <w:tcW w:w="7389" w:type="dxa"/>
          </w:tcPr>
          <w:p w14:paraId="7221718F" w14:textId="77777777" w:rsidR="00933911" w:rsidRDefault="00933911">
            <w:pPr>
              <w:pStyle w:val="CommentText"/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sz w:val="22"/>
                <w:szCs w:val="22"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  <w:sz w:val="22"/>
                <w:szCs w:val="22"/>
              </w:rPr>
              <w:t xml:space="preserve"> Datblygu Lleol (</w:t>
            </w:r>
            <w:proofErr w:type="spellStart"/>
            <w:r>
              <w:rPr>
                <w:rFonts w:ascii="Segoe UI" w:hAnsi="Segoe UI" w:cs="Segoe UI"/>
                <w:b/>
                <w:bCs/>
                <w:sz w:val="22"/>
                <w:szCs w:val="22"/>
              </w:rPr>
              <w:t>CDLl</w:t>
            </w:r>
            <w:proofErr w:type="spellEnd"/>
            <w:r>
              <w:rPr>
                <w:rFonts w:ascii="Segoe UI" w:hAnsi="Segoe UI" w:cs="Segoe UI"/>
                <w:b/>
                <w:bCs/>
                <w:sz w:val="22"/>
                <w:szCs w:val="22"/>
              </w:rPr>
              <w:t>)</w:t>
            </w:r>
          </w:p>
          <w:p w14:paraId="1AED5E9E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CDLl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fecanwaith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Cenadaethau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Y Bannau.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broses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CDLl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presennol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chychwyn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60DD1A20" w14:textId="204A6C83" w:rsidR="00544CB1" w:rsidRPr="00933911" w:rsidRDefault="00933911" w:rsidP="00933911">
            <w:pPr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Strategaeth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Pholisi</w:t>
            </w:r>
            <w:proofErr w:type="spellEnd"/>
            <w:r>
              <w:rPr>
                <w:rFonts w:ascii="Segoe UI" w:hAnsi="Segoe UI" w:cs="Segoe UI"/>
              </w:rPr>
              <w:t xml:space="preserve"> Cynllunio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gweill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bryd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ganolog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baratoi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mabwysiadu’r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CDLl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1D402388" w14:textId="0C9B6FE8" w:rsidR="00AF2B9B" w:rsidRPr="00933911" w:rsidRDefault="00933911" w:rsidP="00933911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Amserlen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CDLl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6F7081" w:rsidRPr="00965E62" w14:paraId="2B320B0E" w14:textId="77777777" w:rsidTr="001505EB">
        <w:tc>
          <w:tcPr>
            <w:tcW w:w="7389" w:type="dxa"/>
          </w:tcPr>
          <w:p w14:paraId="4573E054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Newidiadau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sydd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ag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elfen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fioamrywiaeth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graidd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eu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rolau</w:t>
            </w:r>
            <w:proofErr w:type="spellEnd"/>
          </w:p>
          <w:p w14:paraId="74B55ECD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Swyddi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parhaol</w:t>
            </w:r>
            <w:proofErr w:type="spellEnd"/>
            <w:r>
              <w:rPr>
                <w:rFonts w:ascii="Segoe UI" w:hAnsi="Segoe UI" w:cs="Segoe UI"/>
              </w:rPr>
              <w:t xml:space="preserve">: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diwethaf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74DCE9C2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lastRenderedPageBreak/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rôl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flaenorol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Uwch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Ecolegydd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)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hymgorffori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: </w:t>
            </w:r>
            <w:proofErr w:type="spellStart"/>
            <w:r>
              <w:rPr>
                <w:rFonts w:ascii="Segoe UI" w:hAnsi="Segoe UI" w:cs="Segoe UI"/>
              </w:rPr>
              <w:t>Rheolwr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Defnydd</w:t>
            </w:r>
            <w:proofErr w:type="spellEnd"/>
            <w:r>
              <w:rPr>
                <w:rFonts w:ascii="Segoe UI" w:hAnsi="Segoe UI" w:cs="Segoe UI"/>
              </w:rPr>
              <w:t xml:space="preserve"> Tir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Natur. Mae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Ecolegydd</w:t>
            </w:r>
            <w:proofErr w:type="spellEnd"/>
            <w:r>
              <w:rPr>
                <w:rFonts w:ascii="Segoe UI" w:hAnsi="Segoe UI" w:cs="Segoe UI"/>
              </w:rPr>
              <w:t xml:space="preserve"> (0.8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), 2 </w:t>
            </w:r>
            <w:proofErr w:type="spellStart"/>
            <w:r>
              <w:rPr>
                <w:rFonts w:ascii="Segoe UI" w:hAnsi="Segoe UI" w:cs="Segoe UI"/>
              </w:rPr>
              <w:t>Ecolegydd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rhan-amser</w:t>
            </w:r>
            <w:proofErr w:type="spellEnd"/>
            <w:r>
              <w:rPr>
                <w:rFonts w:ascii="Segoe UI" w:hAnsi="Segoe UI" w:cs="Segoe UI"/>
              </w:rPr>
              <w:t xml:space="preserve"> (1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), 2 </w:t>
            </w:r>
            <w:proofErr w:type="spellStart"/>
            <w:r>
              <w:rPr>
                <w:rFonts w:ascii="Segoe UI" w:hAnsi="Segoe UI" w:cs="Segoe UI"/>
              </w:rPr>
              <w:t>Ecolegydd</w:t>
            </w:r>
            <w:proofErr w:type="spellEnd"/>
            <w:r>
              <w:rPr>
                <w:rFonts w:ascii="Segoe UI" w:hAnsi="Segoe UI" w:cs="Segoe UI"/>
              </w:rPr>
              <w:t xml:space="preserve"> Cynllunio,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Cyswllt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(0.8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) a </w:t>
            </w:r>
            <w:proofErr w:type="spellStart"/>
            <w:r>
              <w:rPr>
                <w:rFonts w:ascii="Segoe UI" w:hAnsi="Segoe UI" w:cs="Segoe UI"/>
              </w:rPr>
              <w:t>Chydlynydd</w:t>
            </w:r>
            <w:proofErr w:type="spellEnd"/>
            <w:r>
              <w:rPr>
                <w:rFonts w:ascii="Segoe UI" w:hAnsi="Segoe UI" w:cs="Segoe UI"/>
              </w:rPr>
              <w:t xml:space="preserve"> LNP (0.6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 –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rôl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Phartneriaethau</w:t>
            </w:r>
            <w:proofErr w:type="spellEnd"/>
            <w:r>
              <w:rPr>
                <w:rFonts w:ascii="Segoe UI" w:hAnsi="Segoe UI" w:cs="Segoe UI"/>
              </w:rPr>
              <w:t>).</w:t>
            </w:r>
          </w:p>
          <w:p w14:paraId="181EBA09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swyddi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ychwanegol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penodol</w:t>
            </w:r>
            <w:proofErr w:type="spellEnd"/>
            <w:r>
              <w:rPr>
                <w:rFonts w:ascii="Segoe UI" w:hAnsi="Segoe UI" w:cs="Segoe UI"/>
              </w:rPr>
              <w:t xml:space="preserve">/a </w:t>
            </w:r>
            <w:proofErr w:type="spellStart"/>
            <w:r>
              <w:rPr>
                <w:rFonts w:ascii="Segoe UI" w:hAnsi="Segoe UI" w:cs="Segoe UI"/>
              </w:rPr>
              <w:t>ariennir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brosiectau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Leol,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Bro,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Coetiroedd</w:t>
            </w:r>
            <w:proofErr w:type="spellEnd"/>
            <w:r>
              <w:rPr>
                <w:rFonts w:ascii="Segoe UI" w:hAnsi="Segoe UI" w:cs="Segoe UI"/>
              </w:rPr>
              <w:t xml:space="preserve"> (0.4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), a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Maenor</w:t>
            </w:r>
            <w:proofErr w:type="spellEnd"/>
            <w:r>
              <w:rPr>
                <w:rFonts w:ascii="Segoe UI" w:hAnsi="Segoe UI" w:cs="Segoe UI"/>
              </w:rPr>
              <w:t xml:space="preserve"> Penderyn (0.6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>).</w:t>
            </w:r>
          </w:p>
          <w:p w14:paraId="2192DDA3" w14:textId="2FE49100" w:rsidR="009840BE" w:rsidRPr="00933911" w:rsidRDefault="00933911" w:rsidP="00933911">
            <w:pPr>
              <w:spacing w:before="120" w:after="120"/>
              <w:rPr>
                <w:rFonts w:ascii="Segoe UI" w:eastAsia="Arial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 xml:space="preserve"> ail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Bro a </w:t>
            </w:r>
            <w:proofErr w:type="spellStart"/>
            <w:r>
              <w:rPr>
                <w:rFonts w:ascii="Segoe UI" w:hAnsi="Segoe UI" w:cs="Segoe UI"/>
              </w:rPr>
              <w:t>Thechnegydd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</w:t>
            </w:r>
            <w:proofErr w:type="spellEnd"/>
            <w:r>
              <w:rPr>
                <w:rFonts w:ascii="Segoe UI" w:hAnsi="Segoe UI" w:cs="Segoe UI"/>
              </w:rPr>
              <w:t xml:space="preserve"> Cynllunio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gweill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4A80E681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cymharol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</w:rPr>
              <w:t>Ecoleg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lastRenderedPageBreak/>
              <w:t>(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oherwydd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cyllid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tymor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penodol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/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prosiect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statws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diwygiedig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rolau’r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Swyddog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Adfer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Natur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a’r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Swyddog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Cyswllt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Bioamrywiaeth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fel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swyddi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parhaol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).</w:t>
            </w:r>
          </w:p>
          <w:p w14:paraId="1A4D869E" w14:textId="291059F5" w:rsidR="00216E09" w:rsidRPr="00965E62" w:rsidRDefault="00216E09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6F7081" w:rsidRPr="00965E62" w14:paraId="12787B28" w14:textId="77777777" w:rsidTr="001505EB">
        <w:tc>
          <w:tcPr>
            <w:tcW w:w="7389" w:type="dxa"/>
          </w:tcPr>
          <w:p w14:paraId="64D86F17" w14:textId="77777777" w:rsidR="00933911" w:rsidRDefault="00933911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Busnes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fel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arfer</w:t>
            </w:r>
            <w:proofErr w:type="spellEnd"/>
          </w:p>
          <w:p w14:paraId="0ADA4D1B" w14:textId="2A80767C" w:rsidR="00AF2B9B" w:rsidRPr="00933911" w:rsidRDefault="00933911" w:rsidP="00933911">
            <w:pPr>
              <w:spacing w:before="120" w:after="120"/>
              <w:rPr>
                <w:rFonts w:ascii="Segoe UI" w:eastAsia="Arial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O </w:t>
            </w:r>
            <w:proofErr w:type="spellStart"/>
            <w:r>
              <w:rPr>
                <w:rFonts w:ascii="Segoe UI" w:hAnsi="Segoe UI" w:cs="Segoe UI"/>
              </w:rPr>
              <w:t>ystyried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brif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ddiben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holl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canolbwyntio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fusnes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arfer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73CCCA44" w14:textId="77777777" w:rsidR="00AF2B9B" w:rsidRPr="00965E62" w:rsidRDefault="00AF2B9B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A0746F" w:rsidRPr="00965E62" w14:paraId="7BF72F25" w14:textId="77777777" w:rsidTr="001505EB">
        <w:tc>
          <w:tcPr>
            <w:tcW w:w="9734" w:type="dxa"/>
            <w:gridSpan w:val="2"/>
          </w:tcPr>
          <w:p w14:paraId="0E480512" w14:textId="6BC0FF38" w:rsidR="00767207" w:rsidRPr="00933911" w:rsidRDefault="00933911" w:rsidP="00933911">
            <w:pPr>
              <w:spacing w:before="120" w:after="120"/>
              <w:rPr>
                <w:rFonts w:ascii="Segoe UI" w:eastAsia="Times New Roman" w:hAnsi="Segoe UI" w:cs="Segoe UI"/>
                <w:i/>
                <w:i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godi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ymwybyddiaeth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draws y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sefydliad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.</w:t>
            </w:r>
          </w:p>
        </w:tc>
      </w:tr>
      <w:tr w:rsidR="00A0746F" w:rsidRPr="00965E62" w14:paraId="7E992EE9" w14:textId="77777777" w:rsidTr="001505EB">
        <w:tc>
          <w:tcPr>
            <w:tcW w:w="7389" w:type="dxa"/>
            <w:shd w:val="clear" w:color="auto" w:fill="D5DCE4" w:themeFill="text2" w:themeFillTint="33"/>
          </w:tcPr>
          <w:p w14:paraId="5DE3F6E3" w14:textId="46A15728" w:rsidR="00E25552" w:rsidRPr="00933911" w:rsidRDefault="00933911" w:rsidP="00933911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Enghreifftiau</w:t>
            </w:r>
            <w:proofErr w:type="spellEnd"/>
          </w:p>
        </w:tc>
        <w:tc>
          <w:tcPr>
            <w:tcW w:w="2345" w:type="dxa"/>
            <w:shd w:val="clear" w:color="auto" w:fill="D5DCE4" w:themeFill="text2" w:themeFillTint="33"/>
          </w:tcPr>
          <w:p w14:paraId="0D833BC8" w14:textId="6D867063" w:rsidR="00E25552" w:rsidRPr="00933911" w:rsidRDefault="00933911" w:rsidP="00933911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Mesurau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ddangosyddion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fonitrwyd</w:t>
            </w:r>
            <w:proofErr w:type="spellEnd"/>
          </w:p>
        </w:tc>
      </w:tr>
      <w:tr w:rsidR="00A0746F" w:rsidRPr="00965E62" w14:paraId="68CD855B" w14:textId="77777777" w:rsidTr="001505EB">
        <w:tc>
          <w:tcPr>
            <w:tcW w:w="7389" w:type="dxa"/>
          </w:tcPr>
          <w:p w14:paraId="376CA389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</w:rPr>
              <w:t>Hyfforddiant/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codi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ymwybyddiaeth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staff ac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Aelodau</w:t>
            </w:r>
            <w:proofErr w:type="spellEnd"/>
          </w:p>
          <w:p w14:paraId="30EE4F3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Ailgychwynnwyd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Aelodau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wyneb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wyneb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gwarchodedig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diroedd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Llangasty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Mynydd</w:t>
            </w:r>
            <w:proofErr w:type="spellEnd"/>
            <w:r>
              <w:rPr>
                <w:rFonts w:ascii="Segoe UI" w:hAnsi="Segoe UI" w:cs="Segoe UI"/>
              </w:rPr>
              <w:t xml:space="preserve"> Illtyd. Mae </w:t>
            </w:r>
            <w:proofErr w:type="spellStart"/>
            <w:r>
              <w:rPr>
                <w:rFonts w:ascii="Segoe UI" w:hAnsi="Segoe UI" w:cs="Segoe UI"/>
              </w:rPr>
              <w:t>Aelodau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nwyrain</w:t>
            </w:r>
            <w:proofErr w:type="spellEnd"/>
            <w:r>
              <w:rPr>
                <w:rFonts w:ascii="Segoe UI" w:hAnsi="Segoe UI" w:cs="Segoe UI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</w:rPr>
              <w:t>gyda’r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43F421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Diwrnodau</w:t>
            </w:r>
            <w:proofErr w:type="spellEnd"/>
            <w:r>
              <w:rPr>
                <w:rFonts w:ascii="Segoe UI" w:hAnsi="Segoe UI" w:cs="Segoe UI"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</w:rPr>
              <w:t>Cyfan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ffocws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, er </w:t>
            </w:r>
            <w:proofErr w:type="spellStart"/>
            <w:r>
              <w:rPr>
                <w:rFonts w:ascii="Segoe UI" w:hAnsi="Segoe UI" w:cs="Segoe UI"/>
              </w:rPr>
              <w:t>enghraifft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ymarfer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gweledigaeth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ardal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ffocws</w:t>
            </w:r>
            <w:proofErr w:type="spellEnd"/>
            <w:r>
              <w:rPr>
                <w:rFonts w:ascii="Segoe UI" w:hAnsi="Segoe UI" w:cs="Segoe UI"/>
              </w:rPr>
              <w:t xml:space="preserve"> De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Uchaf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diwrnod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ymarferol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egin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anfrodorol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ngorllewin</w:t>
            </w:r>
            <w:proofErr w:type="spellEnd"/>
            <w:r>
              <w:rPr>
                <w:rFonts w:ascii="Segoe UI" w:hAnsi="Segoe UI" w:cs="Segoe UI"/>
              </w:rPr>
              <w:t xml:space="preserve"> y Parc. Mae staff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gymryd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tynnu</w:t>
            </w:r>
            <w:proofErr w:type="spellEnd"/>
            <w:r>
              <w:rPr>
                <w:rFonts w:ascii="Segoe UI" w:hAnsi="Segoe UI" w:cs="Segoe UI"/>
              </w:rPr>
              <w:t xml:space="preserve"> Jac y </w:t>
            </w:r>
            <w:proofErr w:type="spellStart"/>
            <w:r>
              <w:rPr>
                <w:rFonts w:ascii="Segoe UI" w:hAnsi="Segoe UI" w:cs="Segoe UI"/>
              </w:rPr>
              <w:t>Neidiwr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Nghwm</w:t>
            </w:r>
            <w:proofErr w:type="spellEnd"/>
            <w:r>
              <w:rPr>
                <w:rFonts w:ascii="Segoe UI" w:hAnsi="Segoe UI" w:cs="Segoe UI"/>
              </w:rPr>
              <w:t xml:space="preserve"> Bwchel,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hyfforddi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ymwybyddiaeth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boplysen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frodorol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grugieir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flynyddol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Mynydd</w:t>
            </w:r>
            <w:proofErr w:type="spellEnd"/>
            <w:r>
              <w:rPr>
                <w:rFonts w:ascii="Segoe UI" w:hAnsi="Segoe UI" w:cs="Segoe UI"/>
              </w:rPr>
              <w:t xml:space="preserve"> Du.</w:t>
            </w:r>
          </w:p>
          <w:p w14:paraId="5DF9E389" w14:textId="3A8F16C8" w:rsidR="003746AD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cynlluniau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gweill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annog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rhagor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â thema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sesiynau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hyfforddi</w:t>
            </w:r>
            <w:proofErr w:type="spellEnd"/>
            <w:r>
              <w:rPr>
                <w:rFonts w:ascii="Segoe UI" w:hAnsi="Segoe UI" w:cs="Segoe UI"/>
              </w:rPr>
              <w:t xml:space="preserve"> staff “Inspire” ac “Insight”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dechrau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cynnal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sesiwn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Dyletswydd</w:t>
            </w:r>
            <w:proofErr w:type="spellEnd"/>
            <w:r>
              <w:rPr>
                <w:rFonts w:ascii="Segoe UI" w:hAnsi="Segoe UI" w:cs="Segoe UI"/>
              </w:rPr>
              <w:t xml:space="preserve"> Adran 6.</w:t>
            </w:r>
          </w:p>
        </w:tc>
        <w:tc>
          <w:tcPr>
            <w:tcW w:w="2345" w:type="dxa"/>
          </w:tcPr>
          <w:p w14:paraId="0168CAB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Cynhaliwyd</w:t>
            </w:r>
            <w:proofErr w:type="spellEnd"/>
            <w:r>
              <w:rPr>
                <w:rFonts w:ascii="Segoe UI" w:hAnsi="Segoe UI" w:cs="Segoe UI"/>
              </w:rPr>
              <w:t xml:space="preserve"> 2+ </w:t>
            </w:r>
            <w:proofErr w:type="spellStart"/>
            <w:r>
              <w:rPr>
                <w:rFonts w:ascii="Segoe UI" w:hAnsi="Segoe UI" w:cs="Segoe UI"/>
              </w:rPr>
              <w:t>diwrnod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Hyfforddi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Aelodau</w:t>
            </w:r>
            <w:proofErr w:type="spellEnd"/>
            <w:r>
              <w:rPr>
                <w:rFonts w:ascii="Segoe UI" w:hAnsi="Segoe UI" w:cs="Segoe UI"/>
              </w:rPr>
              <w:t xml:space="preserve"> â thema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EDA2DC5" w14:textId="77777777" w:rsidR="004353DE" w:rsidRPr="00965E62" w:rsidRDefault="004353DE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color w:val="EE0000"/>
              </w:rPr>
            </w:pPr>
          </w:p>
          <w:p w14:paraId="15628A54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Cefnogwyd</w:t>
            </w:r>
            <w:proofErr w:type="spellEnd"/>
            <w:r>
              <w:rPr>
                <w:rFonts w:ascii="Segoe UI" w:hAnsi="Segoe UI" w:cs="Segoe UI"/>
              </w:rPr>
              <w:t xml:space="preserve"> 3+ o </w:t>
            </w:r>
            <w:proofErr w:type="spellStart"/>
            <w:r>
              <w:rPr>
                <w:rFonts w:ascii="Segoe UI" w:hAnsi="Segoe UI" w:cs="Segoe UI"/>
              </w:rPr>
              <w:t>gyfleoedd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Diwrnod</w:t>
            </w:r>
            <w:proofErr w:type="spellEnd"/>
            <w:r>
              <w:rPr>
                <w:rFonts w:ascii="Segoe UI" w:hAnsi="Segoe UI" w:cs="Segoe UI"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</w:rPr>
              <w:t>Cyfan</w:t>
            </w:r>
            <w:proofErr w:type="spellEnd"/>
            <w:r>
              <w:rPr>
                <w:rFonts w:ascii="Segoe UI" w:hAnsi="Segoe UI" w:cs="Segoe UI"/>
              </w:rPr>
              <w:t xml:space="preserve"> â thema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F7013D1" w14:textId="7F6AFC82" w:rsidR="007C11FA" w:rsidRPr="00965E62" w:rsidRDefault="007C11FA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6F7081" w:rsidRPr="00965E62" w14:paraId="5F0C0959" w14:textId="77777777" w:rsidTr="001505EB">
        <w:tc>
          <w:tcPr>
            <w:tcW w:w="7389" w:type="dxa"/>
          </w:tcPr>
          <w:p w14:paraId="3531F112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Cyfathrebu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APCBB,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cylchlythyrau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mewnol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allanol</w:t>
            </w:r>
            <w:proofErr w:type="spellEnd"/>
          </w:p>
          <w:p w14:paraId="5F672268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Cyfathrebu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cymorth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cyfathrebu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integredig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ynghylch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wneud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straeon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negeseuon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digwyddiadau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ymgyrchoedd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cyfryngau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cymdeithasol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ymgyrchoedd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e.e.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Wythnos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Cymru) a </w:t>
            </w:r>
            <w:proofErr w:type="spellStart"/>
            <w:r>
              <w:rPr>
                <w:rFonts w:ascii="Segoe UI" w:hAnsi="Segoe UI" w:cs="Segoe UI"/>
              </w:rPr>
              <w:t>diwrnodau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calendr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diweddariadau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gwefan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ymwybyddiaeth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cyhoedd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gwelededd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blaenoriaethau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holl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sianeli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APCBB.</w:t>
            </w:r>
          </w:p>
          <w:p w14:paraId="125A48F1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Ers</w:t>
            </w:r>
            <w:proofErr w:type="spellEnd"/>
            <w:r>
              <w:rPr>
                <w:rFonts w:ascii="Segoe UI" w:hAnsi="Segoe UI" w:cs="Segoe UI"/>
              </w:rPr>
              <w:t xml:space="preserve"> 2024,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Diweddariad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Wythnosol</w:t>
            </w:r>
            <w:proofErr w:type="spellEnd"/>
            <w:r>
              <w:rPr>
                <w:rFonts w:ascii="Segoe UI" w:hAnsi="Segoe UI" w:cs="Segoe UI"/>
              </w:rPr>
              <w:t xml:space="preserve"> (e-</w:t>
            </w:r>
            <w:proofErr w:type="spellStart"/>
            <w:r>
              <w:rPr>
                <w:rFonts w:ascii="Segoe UI" w:hAnsi="Segoe UI" w:cs="Segoe UI"/>
              </w:rPr>
              <w:t>gylchlythyr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mewnol</w:t>
            </w:r>
            <w:proofErr w:type="spellEnd"/>
            <w:r>
              <w:rPr>
                <w:rFonts w:ascii="Segoe UI" w:hAnsi="Segoe UI" w:cs="Segoe UI"/>
              </w:rPr>
              <w:t xml:space="preserve">)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lunio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newyddion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diweddariadau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cryno</w:t>
            </w:r>
            <w:proofErr w:type="spellEnd"/>
            <w:r>
              <w:rPr>
                <w:rFonts w:ascii="Segoe UI" w:hAnsi="Segoe UI" w:cs="Segoe UI"/>
              </w:rPr>
              <w:t xml:space="preserve"> o bob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APCBB a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diweddariadau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fentrau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ymwneud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digwyddiadau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gymryd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05099D6" w14:textId="41CABBDA" w:rsidR="00233044" w:rsidRPr="00965E62" w:rsidRDefault="00233044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  <w:tc>
          <w:tcPr>
            <w:tcW w:w="2345" w:type="dxa"/>
          </w:tcPr>
          <w:p w14:paraId="7F39E82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>E-</w:t>
            </w:r>
            <w:proofErr w:type="spellStart"/>
            <w:r>
              <w:rPr>
                <w:rFonts w:ascii="Segoe UI" w:hAnsi="Segoe UI" w:cs="Segoe UI"/>
              </w:rPr>
              <w:t>newyddion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wythnosol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straeon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07B3EF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Copïau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gylchlythyrau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datganiadau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wasg</w:t>
            </w:r>
            <w:proofErr w:type="spellEnd"/>
            <w:r>
              <w:rPr>
                <w:rFonts w:ascii="Segoe UI" w:hAnsi="Segoe UI" w:cs="Segoe UI"/>
              </w:rPr>
              <w:t xml:space="preserve"> a data </w:t>
            </w:r>
            <w:proofErr w:type="spellStart"/>
            <w:r>
              <w:rPr>
                <w:rFonts w:ascii="Segoe UI" w:hAnsi="Segoe UI" w:cs="Segoe UI"/>
              </w:rPr>
              <w:t>cyfryngau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cymdeithasol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Cyfathrebu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F2A9111" w14:textId="5E26AAFF" w:rsidR="003221AB" w:rsidRPr="00965E62" w:rsidRDefault="003221AB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16292A" w:rsidRPr="00965E62" w14:paraId="3BD7B4BC" w14:textId="77777777" w:rsidTr="001505EB">
        <w:tc>
          <w:tcPr>
            <w:tcW w:w="7389" w:type="dxa"/>
          </w:tcPr>
          <w:p w14:paraId="1A3C71A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Taflen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Teithiau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Aberhonddu</w:t>
            </w:r>
          </w:p>
          <w:p w14:paraId="1B9ABE80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gyfres</w:t>
            </w:r>
            <w:proofErr w:type="spellEnd"/>
            <w:r>
              <w:rPr>
                <w:rFonts w:ascii="Segoe UI" w:hAnsi="Segoe UI" w:cs="Segoe UI"/>
              </w:rPr>
              <w:t xml:space="preserve"> hon o </w:t>
            </w:r>
            <w:proofErr w:type="spellStart"/>
            <w:r>
              <w:rPr>
                <w:rFonts w:ascii="Segoe UI" w:hAnsi="Segoe UI" w:cs="Segoe UI"/>
              </w:rPr>
              <w:t>deithiau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cerdded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taflen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archwilio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gwyrdd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bywyd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gwyllt</w:t>
            </w:r>
            <w:proofErr w:type="spellEnd"/>
            <w:r>
              <w:rPr>
                <w:rFonts w:ascii="Segoe UI" w:hAnsi="Segoe UI" w:cs="Segoe UI"/>
              </w:rPr>
              <w:t xml:space="preserve"> Aberhonddu ac </w:t>
            </w:r>
            <w:proofErr w:type="spellStart"/>
            <w:r>
              <w:rPr>
                <w:rFonts w:ascii="Segoe UI" w:hAnsi="Segoe UI" w:cs="Segoe UI"/>
              </w:rPr>
              <w:t>fe’i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cynhyrchwyd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mewnbwn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APCBB. </w:t>
            </w:r>
            <w:proofErr w:type="spellStart"/>
            <w:r>
              <w:rPr>
                <w:rFonts w:ascii="Segoe UI" w:hAnsi="Segoe UI" w:cs="Segoe UI"/>
              </w:rPr>
              <w:t>Anogwyd</w:t>
            </w:r>
            <w:proofErr w:type="spellEnd"/>
            <w:r>
              <w:rPr>
                <w:rFonts w:ascii="Segoe UI" w:hAnsi="Segoe UI" w:cs="Segoe UI"/>
              </w:rPr>
              <w:t xml:space="preserve"> staff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dreialu’r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llwybrau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arfaethedig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gwirio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manylion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manylion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dysgu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am y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Leol. Mae staff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hannog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roi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cerdded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amser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cinio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egwyliau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hyrwyddo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llesiant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gwybodaeth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garreg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pencadlys</w:t>
            </w:r>
            <w:proofErr w:type="spellEnd"/>
            <w:r>
              <w:rPr>
                <w:rFonts w:ascii="Segoe UI" w:hAnsi="Segoe UI" w:cs="Segoe UI"/>
              </w:rPr>
              <w:t xml:space="preserve"> APCBB.</w:t>
            </w:r>
          </w:p>
          <w:p w14:paraId="2AFBC8ED" w14:textId="3D972EB8" w:rsidR="00D51966" w:rsidRDefault="00DB2668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EE0000"/>
              </w:rPr>
            </w:pPr>
            <w:r>
              <w:rPr>
                <w:noProof/>
              </w:rPr>
              <w:lastRenderedPageBreak/>
              <w:drawing>
                <wp:inline distT="0" distB="0" distL="0" distR="0" wp14:anchorId="6BE82A53" wp14:editId="3A8B310B">
                  <wp:extent cx="2822400" cy="4053600"/>
                  <wp:effectExtent l="0" t="0" r="0" b="4445"/>
                  <wp:docPr id="1029830244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9830244" name=""/>
                          <pic:cNvPicPr/>
                        </pic:nvPicPr>
                        <pic:blipFill rotWithShape="1">
                          <a:blip r:embed="rId18"/>
                          <a:srcRect l="17732" t="15452" r="67978" b="116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22400" cy="40536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5A4DE505" w14:textId="0C1BB4A6" w:rsidR="00D51966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i/>
                <w:iCs/>
                <w:kern w:val="2"/>
                <w:sz w:val="20"/>
                <w:szCs w:val="20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 xml:space="preserve">: </w:t>
            </w:r>
            <w:proofErr w:type="spellStart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>clawr</w:t>
            </w:r>
            <w:proofErr w:type="spellEnd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>taflen</w:t>
            </w:r>
            <w:proofErr w:type="spellEnd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>Teithiau</w:t>
            </w:r>
            <w:proofErr w:type="spellEnd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>Natur</w:t>
            </w:r>
            <w:proofErr w:type="spellEnd"/>
            <w:r>
              <w:rPr>
                <w:rFonts w:ascii="Segoe UI" w:hAnsi="Segoe UI" w:cs="Segoe UI"/>
                <w:i/>
                <w:iCs/>
                <w:sz w:val="20"/>
                <w:szCs w:val="20"/>
              </w:rPr>
              <w:t xml:space="preserve"> Aberhonddu</w:t>
            </w:r>
          </w:p>
        </w:tc>
        <w:tc>
          <w:tcPr>
            <w:tcW w:w="2345" w:type="dxa"/>
          </w:tcPr>
          <w:p w14:paraId="7C456F22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Dosbarthwyd</w:t>
            </w:r>
            <w:proofErr w:type="spellEnd"/>
            <w:r>
              <w:rPr>
                <w:rFonts w:ascii="Segoe UI" w:hAnsi="Segoe UI" w:cs="Segoe UI"/>
              </w:rPr>
              <w:t xml:space="preserve"> 1,500 o </w:t>
            </w:r>
            <w:proofErr w:type="spellStart"/>
            <w:r>
              <w:rPr>
                <w:rFonts w:ascii="Segoe UI" w:hAnsi="Segoe UI" w:cs="Segoe UI"/>
              </w:rPr>
              <w:t>gopïau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caled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ar-lein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957E421" w14:textId="5425B22B" w:rsidR="00D158C9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Diwrnod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â staff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dreialu’r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cerdded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A0746F" w:rsidRPr="00965E62" w14:paraId="3A11CF4F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04E7576E" w14:textId="01E8B580" w:rsidR="00B91401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b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Amcan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2 NRAP: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Diogelu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rhywogaethau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chynefinoedd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brif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bwysigrwydd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gwella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eu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rheolaeth</w:t>
            </w:r>
            <w:proofErr w:type="spellEnd"/>
          </w:p>
        </w:tc>
      </w:tr>
      <w:tr w:rsidR="00A0746F" w:rsidRPr="00965E62" w14:paraId="57F6C6D6" w14:textId="77777777" w:rsidTr="001505EB">
        <w:tc>
          <w:tcPr>
            <w:tcW w:w="9734" w:type="dxa"/>
            <w:gridSpan w:val="2"/>
          </w:tcPr>
          <w:p w14:paraId="4A66686E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Gan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gynnwys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:</w:t>
            </w:r>
          </w:p>
          <w:p w14:paraId="3F602B29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gymerwyd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ddiogelu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rhywogaethau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chynefinoedd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brif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bwysigrwydd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.</w:t>
            </w:r>
          </w:p>
          <w:p w14:paraId="14994B9F" w14:textId="746A16CD" w:rsidR="00A70CA2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gyfrannu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at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reoli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safleoedd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rhywogaethau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gwarchodedig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gan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gynnwys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Safleoedd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Bywyd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Gwyllt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Lleol/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Safleoedd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Bwysigrwydd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gyfer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Cadwraeth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(SINCs).</w:t>
            </w:r>
          </w:p>
        </w:tc>
      </w:tr>
      <w:tr w:rsidR="00A0746F" w:rsidRPr="00965E62" w14:paraId="454535A2" w14:textId="77777777" w:rsidTr="001505EB">
        <w:tc>
          <w:tcPr>
            <w:tcW w:w="7389" w:type="dxa"/>
            <w:shd w:val="clear" w:color="auto" w:fill="D5DCE4" w:themeFill="text2" w:themeFillTint="33"/>
          </w:tcPr>
          <w:p w14:paraId="23BFA9D5" w14:textId="18F2D06B" w:rsidR="00A70CA2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Enghreifftiau</w:t>
            </w:r>
            <w:proofErr w:type="spellEnd"/>
          </w:p>
        </w:tc>
        <w:tc>
          <w:tcPr>
            <w:tcW w:w="2345" w:type="dxa"/>
            <w:shd w:val="clear" w:color="auto" w:fill="D5DCE4" w:themeFill="text2" w:themeFillTint="33"/>
          </w:tcPr>
          <w:p w14:paraId="0AE31910" w14:textId="24F6D414" w:rsidR="00A70CA2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Mesurau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ddangosyddion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fonitrwyd</w:t>
            </w:r>
            <w:proofErr w:type="spellEnd"/>
          </w:p>
        </w:tc>
      </w:tr>
      <w:tr w:rsidR="006F7081" w:rsidRPr="00965E62" w14:paraId="6F3B1454" w14:textId="77777777" w:rsidTr="001505EB">
        <w:tc>
          <w:tcPr>
            <w:tcW w:w="7389" w:type="dxa"/>
          </w:tcPr>
          <w:p w14:paraId="7511596F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</w:rPr>
              <w:t>Cynllunio</w:t>
            </w:r>
          </w:p>
          <w:p w14:paraId="60FC60B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cyngor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bywyd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gwyllt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safon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Gorfodi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Ymatebir</w:t>
            </w:r>
            <w:proofErr w:type="spellEnd"/>
            <w:r>
              <w:rPr>
                <w:rFonts w:ascii="Segoe UI" w:hAnsi="Segoe UI" w:cs="Segoe UI"/>
              </w:rPr>
              <w:t xml:space="preserve"> i </w:t>
            </w:r>
            <w:proofErr w:type="spellStart"/>
            <w:r>
              <w:rPr>
                <w:rFonts w:ascii="Segoe UI" w:hAnsi="Segoe UI" w:cs="Segoe UI"/>
              </w:rPr>
              <w:t>tua</w:t>
            </w:r>
            <w:proofErr w:type="spellEnd"/>
            <w:r>
              <w:rPr>
                <w:rFonts w:ascii="Segoe UI" w:hAnsi="Segoe UI" w:cs="Segoe UI"/>
              </w:rPr>
              <w:t xml:space="preserve"> 400 o </w:t>
            </w:r>
            <w:proofErr w:type="spellStart"/>
            <w:r>
              <w:rPr>
                <w:rFonts w:ascii="Segoe UI" w:hAnsi="Segoe UI" w:cs="Segoe UI"/>
              </w:rPr>
              <w:t>geisiadau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fwyaf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geisiadau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gofyniad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mesurau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pan </w:t>
            </w:r>
            <w:proofErr w:type="spellStart"/>
            <w:r>
              <w:rPr>
                <w:rFonts w:ascii="Segoe UI" w:hAnsi="Segoe UI" w:cs="Segoe UI"/>
              </w:rPr>
              <w:t>gaiff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datblygiad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weithredu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815AD3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gofyniad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sgrinio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Asesiadau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 (HRA) ac </w:t>
            </w:r>
            <w:proofErr w:type="spellStart"/>
            <w:r>
              <w:rPr>
                <w:rFonts w:ascii="Segoe UI" w:hAnsi="Segoe UI" w:cs="Segoe UI"/>
              </w:rPr>
              <w:t>Asesiadau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Priodol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geisiadau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oruchwylio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</w:t>
            </w:r>
            <w:proofErr w:type="spellEnd"/>
            <w:r>
              <w:rPr>
                <w:rFonts w:ascii="Segoe UI" w:hAnsi="Segoe UI" w:cs="Segoe UI"/>
              </w:rPr>
              <w:t xml:space="preserve"> Cynllunio. Yn </w:t>
            </w:r>
            <w:proofErr w:type="spellStart"/>
            <w:r>
              <w:rPr>
                <w:rFonts w:ascii="Segoe UI" w:hAnsi="Segoe UI" w:cs="Segoe UI"/>
              </w:rPr>
              <w:t>dilyn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tystiolaeth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effaith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amgylcheddol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ffosffadau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lastRenderedPageBreak/>
              <w:t>cyrsiau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mabwysiadu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targedau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ansawdd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llymach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CNC, </w:t>
            </w:r>
            <w:proofErr w:type="spellStart"/>
            <w:r>
              <w:rPr>
                <w:rFonts w:ascii="Segoe UI" w:hAnsi="Segoe UI" w:cs="Segoe UI"/>
              </w:rPr>
              <w:t>bu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nifer</w:t>
            </w:r>
            <w:proofErr w:type="spellEnd"/>
            <w:r>
              <w:rPr>
                <w:rFonts w:ascii="Segoe UI" w:hAnsi="Segoe UI" w:cs="Segoe UI"/>
              </w:rPr>
              <w:t xml:space="preserve"> yr HRAs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 2021–22.</w:t>
            </w:r>
          </w:p>
          <w:p w14:paraId="0F54C92D" w14:textId="3F2019A1" w:rsidR="000551F9" w:rsidRPr="00B0176C" w:rsidRDefault="00B0176C" w:rsidP="00B0176C">
            <w:pPr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Swyddogion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Gorfodi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cyfres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hyfforddiant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fioamrywiaeth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deddfwriaeth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amgylcheddol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0A5C4964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Ymateb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tua</w:t>
            </w:r>
            <w:proofErr w:type="spellEnd"/>
            <w:r>
              <w:rPr>
                <w:rFonts w:ascii="Segoe UI" w:hAnsi="Segoe UI" w:cs="Segoe UI"/>
              </w:rPr>
              <w:t xml:space="preserve"> 400 o </w:t>
            </w:r>
            <w:proofErr w:type="spellStart"/>
            <w:r>
              <w:rPr>
                <w:rFonts w:ascii="Segoe UI" w:hAnsi="Segoe UI" w:cs="Segoe UI"/>
              </w:rPr>
              <w:t>geisiadau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B02EF6C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O 2023 </w:t>
            </w:r>
            <w:proofErr w:type="spellStart"/>
            <w:r>
              <w:rPr>
                <w:rFonts w:ascii="Segoe UI" w:hAnsi="Segoe UI" w:cs="Segoe UI"/>
              </w:rPr>
              <w:t>ymlaen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tua</w:t>
            </w:r>
            <w:proofErr w:type="spellEnd"/>
            <w:r>
              <w:rPr>
                <w:rFonts w:ascii="Segoe UI" w:hAnsi="Segoe UI" w:cs="Segoe UI"/>
              </w:rPr>
              <w:t xml:space="preserve"> 30 o </w:t>
            </w:r>
            <w:proofErr w:type="spellStart"/>
            <w:r>
              <w:rPr>
                <w:rFonts w:ascii="Segoe UI" w:hAnsi="Segoe UI" w:cs="Segoe UI"/>
              </w:rPr>
              <w:t>Asesiadau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Priodol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2B685E2" w14:textId="3AEB1901" w:rsidR="00F56F72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Darparwyd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hyfforddiant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lastRenderedPageBreak/>
              <w:t>Swyddogion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B61833" w:rsidRPr="00965E62" w14:paraId="09F14ACA" w14:textId="77777777" w:rsidTr="001505EB">
        <w:tc>
          <w:tcPr>
            <w:tcW w:w="7389" w:type="dxa"/>
          </w:tcPr>
          <w:p w14:paraId="252B0D30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lastRenderedPageBreak/>
              <w:t>Enghreifftiau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welliannau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wedi’u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targedu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diroedd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APCBB</w:t>
            </w:r>
          </w:p>
          <w:p w14:paraId="4F7D1C5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canlynol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enghreifftiau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fentrau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gwahanol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canolbwyntio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rywogaethau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enghreifftiau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fach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timau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Cynllunio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gwlad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5B3D22C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Clawdd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Nythu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Gwennoliaid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Glennydd</w:t>
            </w:r>
            <w:proofErr w:type="spellEnd"/>
          </w:p>
          <w:p w14:paraId="692F038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ymateb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Modrwyo</w:t>
            </w:r>
            <w:proofErr w:type="spellEnd"/>
            <w:r>
              <w:rPr>
                <w:rFonts w:ascii="Segoe UI" w:hAnsi="Segoe UI" w:cs="Segoe UI"/>
              </w:rPr>
              <w:t xml:space="preserve"> Llyn Syfaddan, </w:t>
            </w:r>
            <w:proofErr w:type="spellStart"/>
            <w:r>
              <w:rPr>
                <w:rFonts w:ascii="Segoe UI" w:hAnsi="Segoe UI" w:cs="Segoe UI"/>
              </w:rPr>
              <w:t>cynorthwyodd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Ecoleg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drwy’r</w:t>
            </w:r>
            <w:proofErr w:type="spellEnd"/>
            <w:r>
              <w:rPr>
                <w:rFonts w:ascii="Segoe UI" w:hAnsi="Segoe UI" w:cs="Segoe UI"/>
              </w:rPr>
              <w:t xml:space="preserve"> broses o </w:t>
            </w:r>
            <w:proofErr w:type="spellStart"/>
            <w:r>
              <w:rPr>
                <w:rFonts w:ascii="Segoe UI" w:hAnsi="Segoe UI" w:cs="Segoe UI"/>
              </w:rPr>
              <w:t>gael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caniatâd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chydsyniad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gwarchodedig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gosod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clawdd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nythu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gwennoliaid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glennydd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eiddo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deheuol</w:t>
            </w:r>
            <w:proofErr w:type="spellEnd"/>
            <w:r>
              <w:rPr>
                <w:rFonts w:ascii="Segoe UI" w:hAnsi="Segoe UI" w:cs="Segoe UI"/>
              </w:rPr>
              <w:t xml:space="preserve"> Llyn Syfaddan.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clawdd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gaiff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Modrwyo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nythu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wennoliaid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glennydd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eisoes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ymgasglu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bwydo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y llyn, ac y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nythu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agosaf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lannau</w:t>
            </w:r>
            <w:proofErr w:type="spellEnd"/>
            <w:r>
              <w:rPr>
                <w:rFonts w:ascii="Segoe UI" w:hAnsi="Segoe UI" w:cs="Segoe UI"/>
              </w:rPr>
              <w:t xml:space="preserve"> Afon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golchi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blynyddoedd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diwethaf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7B1610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Prosiect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Blychau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Nythu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Trochwyr</w:t>
            </w:r>
            <w:proofErr w:type="spellEnd"/>
          </w:p>
          <w:p w14:paraId="25652A20" w14:textId="77777777" w:rsidR="00B0176C" w:rsidRDefault="00B0176C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color w:val="13332D"/>
              </w:rPr>
              <w:t>Cychwynnodd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color w:val="13332D"/>
              </w:rPr>
              <w:t>Tîm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Wardeiniaid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color w:val="13332D"/>
              </w:rPr>
              <w:t>prosiect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ddiwedd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2025, </w:t>
            </w:r>
            <w:proofErr w:type="spellStart"/>
            <w:r>
              <w:rPr>
                <w:rFonts w:ascii="Segoe UI" w:hAnsi="Segoe UI" w:cs="Segoe UI"/>
                <w:color w:val="13332D"/>
              </w:rPr>
              <w:t>gan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ganolbwyntio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wella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cyfleoedd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nythu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hyd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adrannau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allweddol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o’r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rhwydwaith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Hawliau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Tramwy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. Gyda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chyllid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Lleoedd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Lleol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gyfer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Natur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chyngor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ecolegol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lleol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color w:val="13332D"/>
              </w:rPr>
              <w:t>gosodwyd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blychau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nythu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wedi’u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teilwra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mewn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9 </w:t>
            </w:r>
            <w:proofErr w:type="spellStart"/>
            <w:r>
              <w:rPr>
                <w:rFonts w:ascii="Segoe UI" w:hAnsi="Segoe UI" w:cs="Segoe UI"/>
                <w:color w:val="13332D"/>
              </w:rPr>
              <w:t>safle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  <w:color w:val="13332D"/>
              </w:rPr>
              <w:t>rhannau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dwyreiniol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chanolog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y Parc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Cenedlaethol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color w:val="13332D"/>
              </w:rPr>
              <w:t>gyda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rhagor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wedi’u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cynllunio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. </w:t>
            </w:r>
            <w:proofErr w:type="spellStart"/>
            <w:r>
              <w:rPr>
                <w:rFonts w:ascii="Segoe UI" w:hAnsi="Segoe UI" w:cs="Segoe UI"/>
                <w:color w:val="13332D"/>
              </w:rPr>
              <w:t>Mae’r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prosiect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hefyd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wedi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cynnig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cyfleoedd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i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bobl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ifanc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drwy’r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Cynllun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Wardeiniaid Ifanc, y </w:t>
            </w:r>
            <w:proofErr w:type="spellStart"/>
            <w:r>
              <w:rPr>
                <w:rFonts w:ascii="Segoe UI" w:hAnsi="Segoe UI" w:cs="Segoe UI"/>
                <w:color w:val="13332D"/>
              </w:rPr>
              <w:t>bu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ei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aelodau’n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helpu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i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wneud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blychau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nythu</w:t>
            </w:r>
            <w:proofErr w:type="spellEnd"/>
            <w:r>
              <w:rPr>
                <w:rFonts w:ascii="Segoe UI" w:hAnsi="Segoe UI" w:cs="Segoe UI"/>
                <w:color w:val="13332D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13332D"/>
              </w:rPr>
              <w:t>ychwanegol</w:t>
            </w:r>
            <w:proofErr w:type="spellEnd"/>
            <w:r>
              <w:rPr>
                <w:rFonts w:ascii="Segoe UI" w:hAnsi="Segoe UI" w:cs="Segoe UI"/>
                <w:color w:val="13332D"/>
              </w:rPr>
              <w:t>.</w:t>
            </w:r>
          </w:p>
          <w:p w14:paraId="537BBDD5" w14:textId="49F0E8ED" w:rsidR="00E25466" w:rsidRPr="00041724" w:rsidRDefault="00E25466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EE0000"/>
              </w:rPr>
            </w:pPr>
            <w:r w:rsidRPr="00041724">
              <w:rPr>
                <w:rFonts w:ascii="Segoe UI" w:eastAsia="Times New Roman" w:hAnsi="Segoe UI" w:cs="Segoe UI"/>
                <w:b/>
                <w:bCs/>
                <w:noProof/>
                <w:color w:val="EE0000"/>
              </w:rPr>
              <w:lastRenderedPageBreak/>
              <w:drawing>
                <wp:inline distT="0" distB="0" distL="0" distR="0" wp14:anchorId="5F045B0C" wp14:editId="29AB113C">
                  <wp:extent cx="3098800" cy="3687234"/>
                  <wp:effectExtent l="0" t="0" r="6350" b="8890"/>
                  <wp:docPr id="209217748" name="Picture 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8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3333" r="2789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098800" cy="368723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4DA31E71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: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Blwch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nythu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trochwr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newydd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ei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osod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, o dan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bont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Hawliau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Tramwy</w:t>
            </w:r>
            <w:proofErr w:type="spellEnd"/>
          </w:p>
          <w:p w14:paraId="0ECCC075" w14:textId="77777777" w:rsidR="009A4571" w:rsidRDefault="009A4571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</w:p>
          <w:p w14:paraId="09B898D5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Tŷ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Ystlumod</w:t>
            </w:r>
            <w:proofErr w:type="spellEnd"/>
          </w:p>
          <w:p w14:paraId="66275DE0" w14:textId="5714CB5C" w:rsidR="00CA4C0D" w:rsidRPr="00B0176C" w:rsidRDefault="00B0176C" w:rsidP="00B0176C">
            <w:pPr>
              <w:spacing w:before="120" w:after="120"/>
              <w:rPr>
                <w:rFonts w:ascii="Segoe UI" w:eastAsia="Arial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Dan </w:t>
            </w:r>
            <w:proofErr w:type="spellStart"/>
            <w:r>
              <w:rPr>
                <w:rFonts w:ascii="Segoe UI" w:hAnsi="Segoe UI" w:cs="Segoe UI"/>
              </w:rPr>
              <w:t>oruchwyliaeth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mewnbwn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Prosiectau’r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Leol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cyflogwyd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contractwr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tŷ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adfeiliedig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Linell Gofilon, a </w:t>
            </w:r>
            <w:proofErr w:type="spellStart"/>
            <w:r>
              <w:rPr>
                <w:rFonts w:ascii="Segoe UI" w:hAnsi="Segoe UI" w:cs="Segoe UI"/>
              </w:rPr>
              <w:t>bu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Ifanc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cynorthwyo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blychau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Seiliwyd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dyluniad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brofiad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cymeradwyaeth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gynllunio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Mae’n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clwydo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ystlumod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caiff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fonitro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denodd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lawer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ddiddordeb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gerddwyr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5FE62BAF" w14:textId="77777777" w:rsidR="00B0176C" w:rsidRDefault="00B0176C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color w:val="000000"/>
              </w:rPr>
              <w:lastRenderedPageBreak/>
              <w:t>Gosodwyd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9 </w:t>
            </w:r>
            <w:proofErr w:type="spellStart"/>
            <w:r>
              <w:rPr>
                <w:rFonts w:ascii="Segoe UI" w:hAnsi="Segoe UI" w:cs="Segoe UI"/>
                <w:color w:val="000000"/>
              </w:rPr>
              <w:t>blwch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nythu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trochwyr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ar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bontydd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Hawliau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Tramwy</w:t>
            </w:r>
            <w:proofErr w:type="spellEnd"/>
            <w:r>
              <w:rPr>
                <w:rFonts w:ascii="Segoe UI" w:hAnsi="Segoe UI" w:cs="Segoe UI"/>
                <w:color w:val="000000"/>
              </w:rPr>
              <w:t>.</w:t>
            </w:r>
            <w:r>
              <w:rPr>
                <w:rFonts w:ascii="Segoe UI" w:hAnsi="Segoe UI" w:cs="Segoe UI"/>
                <w:color w:val="000000"/>
              </w:rPr>
              <w:br/>
            </w:r>
            <w:proofErr w:type="spellStart"/>
            <w:r>
              <w:rPr>
                <w:rFonts w:ascii="Segoe UI" w:hAnsi="Segoe UI" w:cs="Segoe UI"/>
                <w:color w:val="000000"/>
              </w:rPr>
              <w:t>Adeiladwyd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1 </w:t>
            </w:r>
            <w:proofErr w:type="spellStart"/>
            <w:r>
              <w:rPr>
                <w:rFonts w:ascii="Segoe UI" w:hAnsi="Segoe UI" w:cs="Segoe UI"/>
                <w:color w:val="000000"/>
              </w:rPr>
              <w:t>Tŷ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Ystlumod</w:t>
            </w:r>
            <w:proofErr w:type="spellEnd"/>
            <w:r>
              <w:rPr>
                <w:rFonts w:ascii="Segoe UI" w:hAnsi="Segoe UI" w:cs="Segoe UI"/>
                <w:color w:val="000000"/>
              </w:rPr>
              <w:t>.</w:t>
            </w:r>
          </w:p>
          <w:p w14:paraId="4D35F5BB" w14:textId="77777777" w:rsidR="00B0176C" w:rsidRDefault="00B0176C">
            <w:pPr>
              <w:spacing w:after="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color w:val="000000"/>
              </w:rPr>
              <w:t>Gosodwyd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clawdd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nythu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color w:val="000000"/>
              </w:rPr>
              <w:t>gwennoliaid</w:t>
            </w:r>
            <w:proofErr w:type="spellEnd"/>
            <w:r>
              <w:rPr>
                <w:rFonts w:ascii="Segoe UI" w:hAnsi="Segoe UI" w:cs="Segoe UI"/>
                <w:color w:val="000000"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color w:val="000000"/>
              </w:rPr>
              <w:t>glennydd</w:t>
            </w:r>
            <w:proofErr w:type="spellEnd"/>
            <w:r>
              <w:rPr>
                <w:rFonts w:ascii="Segoe UI" w:hAnsi="Segoe UI" w:cs="Segoe UI"/>
                <w:color w:val="000000"/>
              </w:rPr>
              <w:t>.</w:t>
            </w:r>
          </w:p>
          <w:p w14:paraId="1FC9E5C0" w14:textId="59C71B98" w:rsidR="00474C29" w:rsidRPr="00041724" w:rsidRDefault="00474C29" w:rsidP="00474C29">
            <w:pPr>
              <w:spacing w:after="0" w:line="240" w:lineRule="auto"/>
              <w:rPr>
                <w:rFonts w:ascii="Segoe UI" w:eastAsia="Times New Roman" w:hAnsi="Segoe UI" w:cs="Segoe UI"/>
                <w:color w:val="000000"/>
              </w:rPr>
            </w:pPr>
          </w:p>
          <w:p w14:paraId="0F494BE5" w14:textId="77777777" w:rsidR="00B61833" w:rsidRPr="00041724" w:rsidRDefault="00B61833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A0746F" w:rsidRPr="00965E62" w14:paraId="58383D08" w14:textId="77777777" w:rsidTr="001505EB">
        <w:tc>
          <w:tcPr>
            <w:tcW w:w="7389" w:type="dxa"/>
          </w:tcPr>
          <w:p w14:paraId="0AA74C1C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Safleoedd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Bwysigrwydd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gyfer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Cadwraeth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(SINCs)</w:t>
            </w:r>
          </w:p>
          <w:p w14:paraId="60B0095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Cynhaliwyd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adolygiad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feini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prawf</w:t>
            </w:r>
            <w:proofErr w:type="spellEnd"/>
            <w:r>
              <w:rPr>
                <w:rFonts w:ascii="Segoe UI" w:hAnsi="Segoe UI" w:cs="Segoe UI"/>
              </w:rPr>
              <w:t xml:space="preserve"> SINC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adrodd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diwethaf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adolygiad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gyfres</w:t>
            </w:r>
            <w:proofErr w:type="spellEnd"/>
            <w:r>
              <w:rPr>
                <w:rFonts w:ascii="Segoe UI" w:hAnsi="Segoe UI" w:cs="Segoe UI"/>
              </w:rPr>
              <w:t xml:space="preserve"> o SINCs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PCBB. Mae </w:t>
            </w:r>
            <w:proofErr w:type="spellStart"/>
            <w:r>
              <w:rPr>
                <w:rFonts w:ascii="Segoe UI" w:hAnsi="Segoe UI" w:cs="Segoe UI"/>
              </w:rPr>
              <w:t>mapiau</w:t>
            </w:r>
            <w:proofErr w:type="spellEnd"/>
            <w:r>
              <w:rPr>
                <w:rFonts w:ascii="Segoe UI" w:hAnsi="Segoe UI" w:cs="Segoe UI"/>
              </w:rPr>
              <w:t xml:space="preserve"> SINC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mapio</w:t>
            </w:r>
            <w:proofErr w:type="spellEnd"/>
            <w:r>
              <w:rPr>
                <w:rFonts w:ascii="Segoe UI" w:hAnsi="Segoe UI" w:cs="Segoe UI"/>
              </w:rPr>
              <w:t xml:space="preserve"> RENS a </w:t>
            </w:r>
            <w:proofErr w:type="spellStart"/>
            <w:r>
              <w:rPr>
                <w:rFonts w:ascii="Segoe UI" w:hAnsi="Segoe UI" w:cs="Segoe UI"/>
              </w:rPr>
              <w:t>mentrau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y Parc.</w:t>
            </w:r>
          </w:p>
          <w:p w14:paraId="35F61DBF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Comisiynwyd</w:t>
            </w:r>
            <w:proofErr w:type="spellEnd"/>
            <w:r>
              <w:rPr>
                <w:rFonts w:ascii="Segoe UI" w:hAnsi="Segoe UI" w:cs="Segoe UI"/>
              </w:rPr>
              <w:t xml:space="preserve"> BIS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fapio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meini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prawf</w:t>
            </w:r>
            <w:proofErr w:type="spellEnd"/>
            <w:r>
              <w:rPr>
                <w:rFonts w:ascii="Segoe UI" w:hAnsi="Segoe UI" w:cs="Segoe UI"/>
              </w:rPr>
              <w:t xml:space="preserve"> SINC PCBB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y Parc.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ardaloedd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posibl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gyfoethog</w:t>
            </w:r>
            <w:proofErr w:type="spellEnd"/>
            <w:r>
              <w:rPr>
                <w:rFonts w:ascii="Segoe UI" w:hAnsi="Segoe UI" w:cs="Segoe UI"/>
              </w:rPr>
              <w:t xml:space="preserve"> o ran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system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statudol</w:t>
            </w:r>
            <w:proofErr w:type="spellEnd"/>
            <w:r>
              <w:rPr>
                <w:rFonts w:ascii="Segoe UI" w:hAnsi="Segoe UI" w:cs="Segoe UI"/>
              </w:rPr>
              <w:t xml:space="preserve">/SINC </w:t>
            </w:r>
            <w:proofErr w:type="spellStart"/>
            <w:r>
              <w:rPr>
                <w:rFonts w:ascii="Segoe UI" w:hAnsi="Segoe UI" w:cs="Segoe UI"/>
              </w:rPr>
              <w:t>bresennol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PCBB, er </w:t>
            </w:r>
            <w:proofErr w:type="spellStart"/>
            <w:r>
              <w:rPr>
                <w:rFonts w:ascii="Segoe UI" w:hAnsi="Segoe UI" w:cs="Segoe UI"/>
              </w:rPr>
              <w:t>mwyn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adnoddau’n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caniatáu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lastRenderedPageBreak/>
              <w:t>arolygon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maes</w:t>
            </w:r>
            <w:proofErr w:type="spellEnd"/>
            <w:r>
              <w:rPr>
                <w:rFonts w:ascii="Segoe UI" w:hAnsi="Segoe UI" w:cs="Segoe UI"/>
              </w:rPr>
              <w:t xml:space="preserve"> SINC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dyfodol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gynorthwyo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6FDC0E3" w14:textId="6C647F8F" w:rsidR="00C708E6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Darparwyd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cyngor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dirfeddianwyr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SINC </w:t>
            </w:r>
            <w:proofErr w:type="spellStart"/>
            <w:r>
              <w:rPr>
                <w:rFonts w:ascii="Segoe UI" w:hAnsi="Segoe UI" w:cs="Segoe UI"/>
              </w:rPr>
              <w:t>posibl</w:t>
            </w:r>
            <w:proofErr w:type="spellEnd"/>
            <w:r>
              <w:rPr>
                <w:rFonts w:ascii="Segoe UI" w:hAnsi="Segoe UI" w:cs="Segoe UI"/>
              </w:rPr>
              <w:t xml:space="preserve">, a </w:t>
            </w:r>
            <w:proofErr w:type="spellStart"/>
            <w:r>
              <w:rPr>
                <w:rFonts w:ascii="Segoe UI" w:hAnsi="Segoe UI" w:cs="Segoe UI"/>
              </w:rPr>
              <w:t>gwnaed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ymdrechion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bod </w:t>
            </w:r>
            <w:proofErr w:type="spellStart"/>
            <w:r>
              <w:rPr>
                <w:rFonts w:ascii="Segoe UI" w:hAnsi="Segoe UI" w:cs="Segoe UI"/>
              </w:rPr>
              <w:t>perchnogion</w:t>
            </w:r>
            <w:proofErr w:type="spellEnd"/>
            <w:r>
              <w:rPr>
                <w:rFonts w:ascii="Segoe UI" w:hAnsi="Segoe UI" w:cs="Segoe UI"/>
              </w:rPr>
              <w:t xml:space="preserve"> SINC </w:t>
            </w:r>
            <w:proofErr w:type="spellStart"/>
            <w:r>
              <w:rPr>
                <w:rFonts w:ascii="Segoe UI" w:hAnsi="Segoe UI" w:cs="Segoe UI"/>
              </w:rPr>
              <w:t>presennol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ymwybodol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Gynllun</w:t>
            </w:r>
            <w:proofErr w:type="spellEnd"/>
            <w:r>
              <w:rPr>
                <w:rFonts w:ascii="Segoe UI" w:hAnsi="Segoe UI" w:cs="Segoe UI"/>
              </w:rPr>
              <w:t xml:space="preserve"> Grant </w:t>
            </w:r>
            <w:proofErr w:type="spellStart"/>
            <w:r>
              <w:rPr>
                <w:rFonts w:ascii="Segoe UI" w:hAnsi="Segoe UI" w:cs="Segoe UI"/>
              </w:rPr>
              <w:t>Tirfeddianwyr</w:t>
            </w:r>
            <w:proofErr w:type="spellEnd"/>
            <w:r>
              <w:rPr>
                <w:rFonts w:ascii="Segoe UI" w:hAnsi="Segoe UI" w:cs="Segoe UI"/>
              </w:rPr>
              <w:t xml:space="preserve"> PCBB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Cynaliadwy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Lleoedd</w:t>
            </w:r>
            <w:proofErr w:type="spellEnd"/>
            <w:r>
              <w:rPr>
                <w:rFonts w:ascii="Segoe UI" w:hAnsi="Segoe UI" w:cs="Segoe UI"/>
              </w:rPr>
              <w:t xml:space="preserve"> Cynaliadwy).</w:t>
            </w:r>
          </w:p>
        </w:tc>
        <w:tc>
          <w:tcPr>
            <w:tcW w:w="2345" w:type="dxa"/>
          </w:tcPr>
          <w:p w14:paraId="30E75B3C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Cyhoeddwyd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dogfen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ganllaw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meini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prawf</w:t>
            </w:r>
            <w:proofErr w:type="spellEnd"/>
            <w:r>
              <w:rPr>
                <w:rFonts w:ascii="Segoe UI" w:hAnsi="Segoe UI" w:cs="Segoe UI"/>
              </w:rPr>
              <w:t xml:space="preserve"> SINC PCBB.</w:t>
            </w:r>
          </w:p>
          <w:p w14:paraId="2F25BEED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Mapiau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Meini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Prawf</w:t>
            </w:r>
            <w:proofErr w:type="spellEnd"/>
            <w:r>
              <w:rPr>
                <w:rFonts w:ascii="Segoe UI" w:hAnsi="Segoe UI" w:cs="Segoe UI"/>
              </w:rPr>
              <w:t xml:space="preserve"> SINC PCBB (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detholiad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gynefinoedd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blaenoriaeth</w:t>
            </w:r>
            <w:proofErr w:type="spellEnd"/>
            <w:r>
              <w:rPr>
                <w:rFonts w:ascii="Segoe UI" w:hAnsi="Segoe UI" w:cs="Segoe UI"/>
              </w:rPr>
              <w:t xml:space="preserve">). </w:t>
            </w:r>
            <w:proofErr w:type="spellStart"/>
            <w:r>
              <w:rPr>
                <w:rFonts w:ascii="Segoe UI" w:hAnsi="Segoe UI" w:cs="Segoe UI"/>
              </w:rPr>
              <w:t>Ffeiliau</w:t>
            </w:r>
            <w:proofErr w:type="spellEnd"/>
            <w:r>
              <w:rPr>
                <w:rFonts w:ascii="Segoe UI" w:hAnsi="Segoe UI" w:cs="Segoe UI"/>
              </w:rPr>
              <w:t xml:space="preserve"> GIS.</w:t>
            </w:r>
          </w:p>
          <w:p w14:paraId="125C1EC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Ailsefydlwyd</w:t>
            </w:r>
            <w:proofErr w:type="spellEnd"/>
            <w:r>
              <w:rPr>
                <w:rFonts w:ascii="Segoe UI" w:hAnsi="Segoe UI" w:cs="Segoe UI"/>
              </w:rPr>
              <w:t xml:space="preserve"> Panel </w:t>
            </w:r>
            <w:proofErr w:type="spellStart"/>
            <w:r>
              <w:rPr>
                <w:rFonts w:ascii="Segoe UI" w:hAnsi="Segoe UI" w:cs="Segoe UI"/>
              </w:rPr>
              <w:t>Asesu</w:t>
            </w:r>
            <w:proofErr w:type="spellEnd"/>
            <w:r>
              <w:rPr>
                <w:rFonts w:ascii="Segoe UI" w:hAnsi="Segoe UI" w:cs="Segoe UI"/>
              </w:rPr>
              <w:t xml:space="preserve"> SINC.</w:t>
            </w:r>
          </w:p>
          <w:p w14:paraId="45FF9CAF" w14:textId="1E90F5BA" w:rsidR="00DC1374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Cyngor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tua</w:t>
            </w:r>
            <w:proofErr w:type="spellEnd"/>
            <w:r>
              <w:rPr>
                <w:rFonts w:ascii="Segoe UI" w:hAnsi="Segoe UI" w:cs="Segoe UI"/>
              </w:rPr>
              <w:t xml:space="preserve"> 10 SINC </w:t>
            </w:r>
            <w:proofErr w:type="spellStart"/>
            <w:r>
              <w:rPr>
                <w:rFonts w:ascii="Segoe UI" w:hAnsi="Segoe UI" w:cs="Segoe UI"/>
              </w:rPr>
              <w:t>posibl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6F7081" w:rsidRPr="00965E62" w14:paraId="300967FC" w14:textId="77777777" w:rsidTr="001505EB">
        <w:tc>
          <w:tcPr>
            <w:tcW w:w="7389" w:type="dxa"/>
          </w:tcPr>
          <w:p w14:paraId="26EDDF56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Cysylltiadau’r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Gylfinir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Cymru</w:t>
            </w:r>
          </w:p>
          <w:p w14:paraId="52474D4E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bod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greiddiol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gwerth</w:t>
            </w:r>
            <w:proofErr w:type="spellEnd"/>
            <w:r>
              <w:rPr>
                <w:rFonts w:ascii="Segoe UI" w:hAnsi="Segoe UI" w:cs="Segoe UI"/>
              </w:rPr>
              <w:t xml:space="preserve"> £1 </w:t>
            </w:r>
            <w:proofErr w:type="spellStart"/>
            <w:r>
              <w:rPr>
                <w:rFonts w:ascii="Segoe UI" w:hAnsi="Segoe UI" w:cs="Segoe UI"/>
              </w:rPr>
              <w:t>miliwn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gramStart"/>
            <w:r>
              <w:rPr>
                <w:rFonts w:ascii="Segoe UI" w:hAnsi="Segoe UI" w:cs="Segoe UI"/>
              </w:rPr>
              <w:t>a</w:t>
            </w:r>
            <w:proofErr w:type="gram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ariannwyd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Rhwydweithiau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rhywogaeth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eiconig</w:t>
            </w:r>
            <w:proofErr w:type="spellEnd"/>
            <w:r>
              <w:rPr>
                <w:rFonts w:ascii="Segoe UI" w:hAnsi="Segoe UI" w:cs="Segoe UI"/>
              </w:rPr>
              <w:t xml:space="preserve"> hon,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ganolbwyntio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dair</w:t>
            </w:r>
            <w:proofErr w:type="spellEnd"/>
            <w:r>
              <w:rPr>
                <w:rFonts w:ascii="Segoe UI" w:hAnsi="Segoe UI" w:cs="Segoe UI"/>
              </w:rPr>
              <w:t xml:space="preserve"> Ardal </w:t>
            </w:r>
            <w:proofErr w:type="spellStart"/>
            <w:r>
              <w:rPr>
                <w:rFonts w:ascii="Segoe UI" w:hAnsi="Segoe UI" w:cs="Segoe UI"/>
              </w:rPr>
              <w:t>Bwysig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Gylfinir (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ardal</w:t>
            </w:r>
            <w:proofErr w:type="spellEnd"/>
            <w:r>
              <w:rPr>
                <w:rFonts w:ascii="Segoe UI" w:hAnsi="Segoe UI" w:cs="Segoe UI"/>
              </w:rPr>
              <w:t xml:space="preserve"> Llyn </w:t>
            </w:r>
            <w:proofErr w:type="spellStart"/>
            <w:r>
              <w:rPr>
                <w:rFonts w:ascii="Segoe UI" w:hAnsi="Segoe UI" w:cs="Segoe UI"/>
              </w:rPr>
              <w:t>Syfaddan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PCBB).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ffermwyr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leoli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fewn</w:t>
            </w:r>
            <w:proofErr w:type="spellEnd"/>
            <w:r>
              <w:rPr>
                <w:rFonts w:ascii="Segoe UI" w:hAnsi="Segoe UI" w:cs="Segoe UI"/>
              </w:rPr>
              <w:t xml:space="preserve"> Ardal </w:t>
            </w:r>
            <w:proofErr w:type="spellStart"/>
            <w:r>
              <w:rPr>
                <w:rFonts w:ascii="Segoe UI" w:hAnsi="Segoe UI" w:cs="Segoe UI"/>
              </w:rPr>
              <w:t>Bwysig</w:t>
            </w:r>
            <w:proofErr w:type="spellEnd"/>
            <w:r>
              <w:rPr>
                <w:rFonts w:ascii="Segoe UI" w:hAnsi="Segoe UI" w:cs="Segoe UI"/>
              </w:rPr>
              <w:t xml:space="preserve"> y Gylfinir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gynghori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mesurau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cadwraeth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Cefnogwyd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ddigwyddiadau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hyfforddi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taliadau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ffensio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nythod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ysglyfaethwyr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9F03B62" w14:textId="77777777" w:rsidR="00F54939" w:rsidRDefault="00F54939" w:rsidP="00681F33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</w:p>
          <w:p w14:paraId="13A2A85B" w14:textId="77777777" w:rsidR="00186EC9" w:rsidRDefault="00186EC9" w:rsidP="00681F33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r>
              <w:rPr>
                <w:rFonts w:ascii="Segoe UI" w:eastAsia="Arial" w:hAnsi="Segoe UI" w:cs="Segoe UI"/>
                <w:noProof/>
              </w:rPr>
              <w:drawing>
                <wp:inline distT="0" distB="0" distL="0" distR="0" wp14:anchorId="60F65B9D" wp14:editId="2E3D282D">
                  <wp:extent cx="2376000" cy="2131200"/>
                  <wp:effectExtent l="0" t="0" r="5715" b="2540"/>
                  <wp:docPr id="1324913515" name="Picture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376000" cy="2131200"/>
                          </a:xfrm>
                          <a:prstGeom prst="rect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</w:p>
          <w:p w14:paraId="3289B59A" w14:textId="46F2B7CB" w:rsidR="00186EC9" w:rsidRPr="00B0176C" w:rsidRDefault="00B0176C" w:rsidP="00B0176C">
            <w:pPr>
              <w:spacing w:before="120" w:after="120"/>
              <w:rPr>
                <w:rFonts w:ascii="Segoe UI" w:eastAsia="Arial" w:hAnsi="Segoe UI" w:cs="Segoe UI"/>
                <w:i/>
                <w:i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: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nyth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gylfinir</w:t>
            </w:r>
            <w:proofErr w:type="spellEnd"/>
          </w:p>
        </w:tc>
        <w:tc>
          <w:tcPr>
            <w:tcW w:w="2345" w:type="dxa"/>
          </w:tcPr>
          <w:p w14:paraId="1EDFBE15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18 </w:t>
            </w:r>
            <w:proofErr w:type="spellStart"/>
            <w:r>
              <w:rPr>
                <w:rFonts w:ascii="Segoe UI" w:hAnsi="Segoe UI" w:cs="Segoe UI"/>
              </w:rPr>
              <w:t>pâr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ylfinir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flynyddol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B3FB9E7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Gweithio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32+ o </w:t>
            </w:r>
            <w:proofErr w:type="spellStart"/>
            <w:r>
              <w:rPr>
                <w:rFonts w:ascii="Segoe UI" w:hAnsi="Segoe UI" w:cs="Segoe UI"/>
              </w:rPr>
              <w:t>ffermwyr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20 </w:t>
            </w:r>
            <w:proofErr w:type="spellStart"/>
            <w:r>
              <w:rPr>
                <w:rFonts w:ascii="Segoe UI" w:hAnsi="Segoe UI" w:cs="Segoe UI"/>
              </w:rPr>
              <w:t>ohonynt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derbyn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grantiau</w:t>
            </w:r>
            <w:proofErr w:type="spellEnd"/>
            <w:r>
              <w:rPr>
                <w:rFonts w:ascii="Segoe UI" w:hAnsi="Segoe UI" w:cs="Segoe UI"/>
              </w:rPr>
              <w:t>/</w:t>
            </w:r>
            <w:proofErr w:type="spellStart"/>
            <w:r>
              <w:rPr>
                <w:rFonts w:ascii="Segoe UI" w:hAnsi="Segoe UI" w:cs="Segoe UI"/>
              </w:rPr>
              <w:t>taliadau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E49B08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500+ o </w:t>
            </w:r>
            <w:proofErr w:type="spellStart"/>
            <w:r>
              <w:rPr>
                <w:rFonts w:ascii="Segoe UI" w:hAnsi="Segoe UI" w:cs="Segoe UI"/>
              </w:rPr>
              <w:t>oriau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(2024 a 2025).</w:t>
            </w:r>
          </w:p>
          <w:p w14:paraId="78FE8ED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Hyfforddwyd</w:t>
            </w:r>
            <w:proofErr w:type="spellEnd"/>
            <w:r>
              <w:rPr>
                <w:rFonts w:ascii="Segoe UI" w:hAnsi="Segoe UI" w:cs="Segoe UI"/>
              </w:rPr>
              <w:t xml:space="preserve"> 30+ o </w:t>
            </w:r>
            <w:proofErr w:type="spellStart"/>
            <w:r>
              <w:rPr>
                <w:rFonts w:ascii="Segoe UI" w:hAnsi="Segoe UI" w:cs="Segoe UI"/>
              </w:rPr>
              <w:t>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arolygu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EAAB0D1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Hyfforddwyd</w:t>
            </w:r>
            <w:proofErr w:type="spellEnd"/>
            <w:r>
              <w:rPr>
                <w:rFonts w:ascii="Segoe UI" w:hAnsi="Segoe UI" w:cs="Segoe UI"/>
              </w:rPr>
              <w:t xml:space="preserve"> 10 </w:t>
            </w:r>
            <w:proofErr w:type="spellStart"/>
            <w:r>
              <w:rPr>
                <w:rFonts w:ascii="Segoe UI" w:hAnsi="Segoe UI" w:cs="Segoe UI"/>
              </w:rPr>
              <w:t>ffermwr</w:t>
            </w:r>
            <w:proofErr w:type="spellEnd"/>
            <w:r>
              <w:rPr>
                <w:rFonts w:ascii="Segoe UI" w:hAnsi="Segoe UI" w:cs="Segoe UI"/>
              </w:rPr>
              <w:t>/</w:t>
            </w:r>
            <w:proofErr w:type="spellStart"/>
            <w:r>
              <w:rPr>
                <w:rFonts w:ascii="Segoe UI" w:hAnsi="Segoe UI" w:cs="Segoe UI"/>
              </w:rPr>
              <w:t>gofalwr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helwriaeth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ysglyfaethwyr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6808AE08" w14:textId="5C2C0EA1" w:rsidR="000551F9" w:rsidRPr="00B0176C" w:rsidRDefault="00B0176C" w:rsidP="00B0176C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Trefnwyd</w:t>
            </w:r>
            <w:proofErr w:type="spellEnd"/>
            <w:r>
              <w:rPr>
                <w:rFonts w:ascii="Segoe UI" w:hAnsi="Segoe UI" w:cs="Segoe UI"/>
              </w:rPr>
              <w:t>/</w:t>
            </w:r>
            <w:proofErr w:type="spellStart"/>
            <w:r>
              <w:rPr>
                <w:rFonts w:ascii="Segoe UI" w:hAnsi="Segoe UI" w:cs="Segoe UI"/>
              </w:rPr>
              <w:t>mynychwyd</w:t>
            </w:r>
            <w:proofErr w:type="spellEnd"/>
            <w:r>
              <w:rPr>
                <w:rFonts w:ascii="Segoe UI" w:hAnsi="Segoe UI" w:cs="Segoe UI"/>
              </w:rPr>
              <w:t xml:space="preserve"> 30 o </w:t>
            </w:r>
            <w:proofErr w:type="spellStart"/>
            <w:r>
              <w:rPr>
                <w:rFonts w:ascii="Segoe UI" w:hAnsi="Segoe UI" w:cs="Segoe UI"/>
              </w:rPr>
              <w:t>ddigwyddiadau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gylfinir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ymgysylltu</w:t>
            </w:r>
            <w:proofErr w:type="spellEnd"/>
            <w:r>
              <w:rPr>
                <w:rFonts w:ascii="Segoe UI" w:hAnsi="Segoe UI" w:cs="Segoe UI"/>
              </w:rPr>
              <w:t xml:space="preserve"> â 1,000+ o </w:t>
            </w:r>
            <w:proofErr w:type="spellStart"/>
            <w:r>
              <w:rPr>
                <w:rFonts w:ascii="Segoe UI" w:hAnsi="Segoe UI" w:cs="Segoe UI"/>
              </w:rPr>
              <w:t>bobl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6F7081" w:rsidRPr="00965E62" w14:paraId="3A981F4E" w14:textId="77777777" w:rsidTr="001505EB">
        <w:tc>
          <w:tcPr>
            <w:tcW w:w="7389" w:type="dxa"/>
          </w:tcPr>
          <w:p w14:paraId="5581B7B3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</w:rPr>
              <w:t xml:space="preserve">Tir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sy’n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eiddo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APCBB a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Safleoedd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Gwarchodedig</w:t>
            </w:r>
            <w:proofErr w:type="spellEnd"/>
          </w:p>
          <w:p w14:paraId="3FDCDAA1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llawer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gweithgareddau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berchen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arno</w:t>
            </w:r>
            <w:proofErr w:type="spellEnd"/>
            <w:r>
              <w:rPr>
                <w:rFonts w:ascii="Segoe UI" w:hAnsi="Segoe UI" w:cs="Segoe UI"/>
              </w:rPr>
              <w:t xml:space="preserve"> a/</w:t>
            </w:r>
            <w:proofErr w:type="spellStart"/>
            <w:r>
              <w:rPr>
                <w:rFonts w:ascii="Segoe UI" w:hAnsi="Segoe UI" w:cs="Segoe UI"/>
              </w:rPr>
              <w:t>neu’n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Gwarchodedig</w:t>
            </w:r>
            <w:proofErr w:type="spellEnd"/>
            <w:r>
              <w:rPr>
                <w:rFonts w:ascii="Segoe UI" w:hAnsi="Segoe UI" w:cs="Segoe UI"/>
              </w:rPr>
              <w:t xml:space="preserve"> —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ddigwydd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raddfeydd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gwahanol</w:t>
            </w:r>
            <w:proofErr w:type="spellEnd"/>
            <w:r>
              <w:rPr>
                <w:rFonts w:ascii="Segoe UI" w:hAnsi="Segoe UI" w:cs="Segoe UI"/>
              </w:rPr>
              <w:t xml:space="preserve"> a diolch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wahanol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raglenni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cyllido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partneriaethau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mentrau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enghreifftiau’n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>:</w:t>
            </w:r>
          </w:p>
          <w:p w14:paraId="659FA88B" w14:textId="77777777" w:rsidR="00B0176C" w:rsidRDefault="00B0176C" w:rsidP="00B0176C">
            <w:pPr>
              <w:pStyle w:val="ListParagraph"/>
              <w:numPr>
                <w:ilvl w:val="0"/>
                <w:numId w:val="5"/>
              </w:numPr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Crib </w:t>
            </w:r>
            <w:proofErr w:type="spellStart"/>
            <w:r>
              <w:rPr>
                <w:rFonts w:ascii="Segoe UI" w:hAnsi="Segoe UI" w:cs="Segoe UI"/>
              </w:rPr>
              <w:t>Hatterrall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Mynyddoedd</w:t>
            </w:r>
            <w:proofErr w:type="spellEnd"/>
            <w:r>
              <w:rPr>
                <w:rFonts w:ascii="Segoe UI" w:hAnsi="Segoe UI" w:cs="Segoe UI"/>
              </w:rPr>
              <w:t xml:space="preserve"> Duon) – </w:t>
            </w:r>
            <w:proofErr w:type="spellStart"/>
            <w:r>
              <w:rPr>
                <w:rFonts w:ascii="Segoe UI" w:hAnsi="Segoe UI" w:cs="Segoe UI"/>
              </w:rPr>
              <w:t>cynhyrchwyd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ddiweddaru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adolygu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gymeradwyo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CNC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y 3 </w:t>
            </w:r>
            <w:proofErr w:type="spellStart"/>
            <w:r>
              <w:rPr>
                <w:rFonts w:ascii="Segoe UI" w:hAnsi="Segoe UI" w:cs="Segoe UI"/>
              </w:rPr>
              <w:t>blynedd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nesaf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galluogi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caniatâd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lastRenderedPageBreak/>
              <w:t>sicrwydd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gynllunio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amserlenni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Wardeiniaid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911BF07" w14:textId="77777777" w:rsidR="00B0176C" w:rsidRDefault="00B0176C" w:rsidP="00B0176C">
            <w:pPr>
              <w:pStyle w:val="ListParagraph"/>
              <w:numPr>
                <w:ilvl w:val="0"/>
                <w:numId w:val="5"/>
              </w:numPr>
            </w:pPr>
            <w:proofErr w:type="spellStart"/>
            <w:r>
              <w:rPr>
                <w:rFonts w:ascii="Segoe UI" w:hAnsi="Segoe UI" w:cs="Segoe UI"/>
              </w:rPr>
              <w:t>Mynydd</w:t>
            </w:r>
            <w:proofErr w:type="spellEnd"/>
            <w:r>
              <w:rPr>
                <w:rFonts w:ascii="Segoe UI" w:hAnsi="Segoe UI" w:cs="Segoe UI"/>
              </w:rPr>
              <w:t xml:space="preserve"> Illtyd – </w:t>
            </w:r>
            <w:proofErr w:type="spellStart"/>
            <w:r>
              <w:rPr>
                <w:rFonts w:ascii="Segoe UI" w:hAnsi="Segoe UI" w:cs="Segoe UI"/>
              </w:rPr>
              <w:t>Traeth</w:t>
            </w:r>
            <w:proofErr w:type="spellEnd"/>
            <w:r>
              <w:rPr>
                <w:rFonts w:ascii="Segoe UI" w:hAnsi="Segoe UI" w:cs="Segoe UI"/>
              </w:rPr>
              <w:t xml:space="preserve"> Mawr (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) –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drafod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CNC, </w:t>
            </w:r>
            <w:proofErr w:type="spellStart"/>
            <w:r>
              <w:rPr>
                <w:rFonts w:ascii="Segoe UI" w:hAnsi="Segoe UI" w:cs="Segoe UI"/>
              </w:rPr>
              <w:t>cominwyr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phorwyr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cytunwyd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ffordd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ymlaen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coed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Molinia, a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cydsyniad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cadarnhaol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tuag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nodweddion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8DA43E9" w14:textId="77777777" w:rsidR="00B0176C" w:rsidRDefault="00B0176C" w:rsidP="00B0176C">
            <w:pPr>
              <w:pStyle w:val="ListParagraph"/>
              <w:numPr>
                <w:ilvl w:val="0"/>
                <w:numId w:val="5"/>
              </w:numPr>
            </w:pPr>
            <w:proofErr w:type="spellStart"/>
            <w:r>
              <w:rPr>
                <w:rFonts w:ascii="Segoe UI" w:hAnsi="Segoe UI" w:cs="Segoe UI"/>
              </w:rPr>
              <w:t>Lannau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deheuol</w:t>
            </w:r>
            <w:proofErr w:type="spellEnd"/>
            <w:r>
              <w:rPr>
                <w:rFonts w:ascii="Segoe UI" w:hAnsi="Segoe UI" w:cs="Segoe UI"/>
              </w:rPr>
              <w:t xml:space="preserve"> Llyn </w:t>
            </w:r>
            <w:proofErr w:type="spellStart"/>
            <w:r>
              <w:rPr>
                <w:rFonts w:ascii="Segoe UI" w:hAnsi="Segoe UI" w:cs="Segoe UI"/>
              </w:rPr>
              <w:t>Syfaddan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) –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pori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gwartheg</w:t>
            </w:r>
            <w:proofErr w:type="spellEnd"/>
            <w:r>
              <w:rPr>
                <w:rFonts w:ascii="Segoe UI" w:hAnsi="Segoe UI" w:cs="Segoe UI"/>
              </w:rPr>
              <w:t xml:space="preserve"> am y </w:t>
            </w:r>
            <w:proofErr w:type="spellStart"/>
            <w:r>
              <w:rPr>
                <w:rFonts w:ascii="Segoe UI" w:hAnsi="Segoe UI" w:cs="Segoe UI"/>
              </w:rPr>
              <w:t>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cyntaf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25 </w:t>
            </w:r>
            <w:proofErr w:type="spellStart"/>
            <w:r>
              <w:rPr>
                <w:rFonts w:ascii="Segoe UI" w:hAnsi="Segoe UI" w:cs="Segoe UI"/>
              </w:rPr>
              <w:t>mlynedd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Caeau</w:t>
            </w:r>
            <w:proofErr w:type="spellEnd"/>
            <w:r>
              <w:rPr>
                <w:rFonts w:ascii="Segoe UI" w:hAnsi="Segoe UI" w:cs="Segoe UI"/>
              </w:rPr>
              <w:t xml:space="preserve"> Ty Mawr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Gytundeb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Tenantiaeth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cynlluniau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gweill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atgyweirio’r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guddfan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adar</w:t>
            </w:r>
            <w:proofErr w:type="spellEnd"/>
            <w:r>
              <w:rPr>
                <w:rFonts w:ascii="Segoe UI" w:hAnsi="Segoe UI" w:cs="Segoe UI"/>
              </w:rPr>
              <w:t xml:space="preserve"> er </w:t>
            </w:r>
            <w:proofErr w:type="spellStart"/>
            <w:r>
              <w:rPr>
                <w:rFonts w:ascii="Segoe UI" w:hAnsi="Segoe UI" w:cs="Segoe UI"/>
              </w:rPr>
              <w:t>mwyn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y gall </w:t>
            </w:r>
            <w:proofErr w:type="spellStart"/>
            <w:r>
              <w:rPr>
                <w:rFonts w:ascii="Segoe UI" w:hAnsi="Segoe UI" w:cs="Segoe UI"/>
              </w:rPr>
              <w:t>ymwelwyr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i’w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mwynhau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fel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seilwaith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mynediad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pobl</w:t>
            </w:r>
            <w:proofErr w:type="spellEnd"/>
            <w:r>
              <w:rPr>
                <w:rFonts w:ascii="Segoe UI" w:hAnsi="Segoe UI" w:cs="Segoe UI"/>
              </w:rPr>
              <w:t xml:space="preserve"> at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686C2FB6" w14:textId="77777777" w:rsidR="00B0176C" w:rsidRDefault="00B0176C" w:rsidP="00B0176C">
            <w:pPr>
              <w:pStyle w:val="ListParagraph"/>
              <w:numPr>
                <w:ilvl w:val="0"/>
                <w:numId w:val="5"/>
              </w:numPr>
            </w:pPr>
            <w:r>
              <w:rPr>
                <w:rFonts w:ascii="Segoe UI" w:hAnsi="Segoe UI" w:cs="Segoe UI"/>
              </w:rPr>
              <w:t xml:space="preserve">Gwaith </w:t>
            </w:r>
            <w:proofErr w:type="spellStart"/>
            <w:r>
              <w:rPr>
                <w:rFonts w:ascii="Segoe UI" w:hAnsi="Segoe UI" w:cs="Segoe UI"/>
              </w:rPr>
              <w:t>helaeth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SoDdGAau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t>(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gweler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Amcan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3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isod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).</w:t>
            </w:r>
          </w:p>
          <w:p w14:paraId="196F52E1" w14:textId="77777777" w:rsidR="00B0176C" w:rsidRDefault="00B0176C" w:rsidP="00B0176C">
            <w:pPr>
              <w:pStyle w:val="ListParagraph"/>
              <w:numPr>
                <w:ilvl w:val="0"/>
                <w:numId w:val="5"/>
              </w:numPr>
            </w:pPr>
            <w:proofErr w:type="spellStart"/>
            <w:r>
              <w:rPr>
                <w:rFonts w:ascii="Segoe UI" w:hAnsi="Segoe UI" w:cs="Segoe UI"/>
              </w:rPr>
              <w:t>Partneriaethau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</w:t>
            </w:r>
            <w:proofErr w:type="spellEnd"/>
            <w:r>
              <w:rPr>
                <w:rFonts w:ascii="Segoe UI" w:hAnsi="Segoe UI" w:cs="Segoe UI"/>
              </w:rPr>
              <w:t xml:space="preserve"> –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Awdurdod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weithgar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bartneriaethau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Partneriaeth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Dalgylch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Wysg</w:t>
            </w:r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sail </w:t>
            </w:r>
            <w:proofErr w:type="spellStart"/>
            <w:r>
              <w:rPr>
                <w:rFonts w:ascii="Segoe UI" w:hAnsi="Segoe UI" w:cs="Segoe UI"/>
              </w:rPr>
              <w:t>tystiolaeth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gynorthwyo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canlyniadau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ymwneud</w:t>
            </w:r>
            <w:proofErr w:type="spellEnd"/>
            <w:r>
              <w:rPr>
                <w:rFonts w:ascii="Segoe UI" w:hAnsi="Segoe UI" w:cs="Segoe UI"/>
              </w:rPr>
              <w:t xml:space="preserve"> ag </w:t>
            </w:r>
            <w:proofErr w:type="spellStart"/>
            <w:r>
              <w:rPr>
                <w:rFonts w:ascii="Segoe UI" w:hAnsi="Segoe UI" w:cs="Segoe UI"/>
              </w:rPr>
              <w:t>ansawdd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perygl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llifogydd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chymunedau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gwydn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E6E43AE" w14:textId="2910BADA" w:rsidR="006F7486" w:rsidRPr="00965E62" w:rsidRDefault="00B0176C" w:rsidP="00B0176C">
            <w:pPr>
              <w:pStyle w:val="ListParagraph"/>
              <w:numPr>
                <w:ilvl w:val="0"/>
                <w:numId w:val="5"/>
              </w:numPr>
              <w:rPr>
                <w:rFonts w:ascii="Segoe UI" w:eastAsia="Times New Roman" w:hAnsi="Segoe UI" w:cs="Segoe UI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Prosiect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Mynydd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Iach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Penderyn</w:t>
            </w:r>
            <w:r>
              <w:rPr>
                <w:rFonts w:ascii="Segoe UI" w:hAnsi="Segoe UI" w:cs="Segoe UI"/>
              </w:rPr>
              <w:t xml:space="preserve"> –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Rhwydweithiau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4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feithrin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capasiti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chydweithio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rhwydweithiau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amaethyddiaeth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gynaliadwy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Gomin </w:t>
            </w:r>
            <w:proofErr w:type="spellStart"/>
            <w:r>
              <w:rPr>
                <w:rFonts w:ascii="Segoe UI" w:hAnsi="Segoe UI" w:cs="Segoe UI"/>
              </w:rPr>
              <w:t>Maenor</w:t>
            </w:r>
            <w:proofErr w:type="spellEnd"/>
            <w:r>
              <w:rPr>
                <w:rFonts w:ascii="Segoe UI" w:hAnsi="Segoe UI" w:cs="Segoe UI"/>
              </w:rPr>
              <w:t xml:space="preserve"> Penderyn.</w:t>
            </w:r>
          </w:p>
        </w:tc>
        <w:tc>
          <w:tcPr>
            <w:tcW w:w="2345" w:type="dxa"/>
          </w:tcPr>
          <w:p w14:paraId="514684B8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Amrywiol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Cynlluniau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chydsyniadau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686E8F6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Rheolwr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Dalgylch</w:t>
            </w:r>
            <w:proofErr w:type="spellEnd"/>
            <w:r>
              <w:rPr>
                <w:rFonts w:ascii="Segoe UI" w:hAnsi="Segoe UI" w:cs="Segoe UI"/>
              </w:rPr>
              <w:t xml:space="preserve"> Wysg, </w:t>
            </w:r>
            <w:proofErr w:type="spellStart"/>
            <w:r>
              <w:rPr>
                <w:rFonts w:ascii="Segoe UI" w:hAnsi="Segoe UI" w:cs="Segoe UI"/>
              </w:rPr>
              <w:t>Cylch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Gorchwyl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Chadeirydd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937A0F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Rheoli </w:t>
            </w:r>
            <w:proofErr w:type="spellStart"/>
            <w:r>
              <w:rPr>
                <w:rFonts w:ascii="Segoe UI" w:hAnsi="Segoe UI" w:cs="Segoe UI"/>
              </w:rPr>
              <w:t>Maetholion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drafft</w:t>
            </w:r>
            <w:proofErr w:type="spellEnd"/>
            <w:r>
              <w:rPr>
                <w:rFonts w:ascii="Segoe UI" w:hAnsi="Segoe UI" w:cs="Segoe UI"/>
              </w:rPr>
              <w:t xml:space="preserve"> Afon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138D95A" w14:textId="77777777" w:rsidR="00B0176C" w:rsidRDefault="00B0176C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Mynydd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Iach</w:t>
            </w:r>
            <w:proofErr w:type="spellEnd"/>
            <w:r>
              <w:rPr>
                <w:rFonts w:ascii="Segoe UI" w:hAnsi="Segoe UI" w:cs="Segoe UI"/>
              </w:rPr>
              <w:t xml:space="preserve"> Penderyn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tan 2028.</w:t>
            </w:r>
          </w:p>
          <w:p w14:paraId="77275295" w14:textId="7D2F98B4" w:rsidR="00745241" w:rsidRPr="00965E62" w:rsidRDefault="00745241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A0746F" w:rsidRPr="00965E62" w14:paraId="1248F209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3DDAE9D2" w14:textId="3F51B76A" w:rsidR="00D34360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b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lastRenderedPageBreak/>
              <w:t>Amcan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3 NRAP: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Cynyddu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gwydnwch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ein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hamgylchedd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naturiol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drwy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adfer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cynefinoedd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diraddiedig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chreu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cynefinoedd</w:t>
            </w:r>
            <w:proofErr w:type="spellEnd"/>
          </w:p>
        </w:tc>
      </w:tr>
      <w:tr w:rsidR="00A0746F" w:rsidRPr="00965E62" w14:paraId="09CCF8DA" w14:textId="77777777" w:rsidTr="001505EB">
        <w:tc>
          <w:tcPr>
            <w:tcW w:w="9734" w:type="dxa"/>
            <w:gridSpan w:val="2"/>
          </w:tcPr>
          <w:p w14:paraId="435E0AB1" w14:textId="33B10FFB" w:rsidR="00D55564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b/>
                <w:bCs/>
                <w:i/>
                <w:i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greu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neu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gyfrannu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at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Rwydweithiau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Ecolegol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Gwydn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, er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enghraifft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adfer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neu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greu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cynefinoedd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, a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gwella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rheolaeth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amrywiaeth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ardaloedd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gynefin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.</w:t>
            </w:r>
          </w:p>
        </w:tc>
      </w:tr>
      <w:tr w:rsidR="00A0746F" w:rsidRPr="00965E62" w14:paraId="1DAE294A" w14:textId="77777777" w:rsidTr="001505EB">
        <w:tc>
          <w:tcPr>
            <w:tcW w:w="7389" w:type="dxa"/>
            <w:shd w:val="clear" w:color="auto" w:fill="E7E6E6" w:themeFill="background2"/>
          </w:tcPr>
          <w:p w14:paraId="613CCC30" w14:textId="435CE8CC" w:rsidR="00746A00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Enghreifftiau</w:t>
            </w:r>
            <w:proofErr w:type="spellEnd"/>
          </w:p>
        </w:tc>
        <w:tc>
          <w:tcPr>
            <w:tcW w:w="2345" w:type="dxa"/>
            <w:tcBorders>
              <w:bottom w:val="single" w:sz="4" w:space="0" w:color="auto"/>
            </w:tcBorders>
            <w:shd w:val="clear" w:color="auto" w:fill="E7E6E6" w:themeFill="background2"/>
          </w:tcPr>
          <w:p w14:paraId="234FD348" w14:textId="3805A742" w:rsidR="00746A00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Mesurau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ddangosyddion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fonitrwyd</w:t>
            </w:r>
            <w:proofErr w:type="spellEnd"/>
          </w:p>
        </w:tc>
      </w:tr>
      <w:tr w:rsidR="00A0746F" w:rsidRPr="00965E62" w14:paraId="15CA796B" w14:textId="77777777" w:rsidTr="001505EB">
        <w:tc>
          <w:tcPr>
            <w:tcW w:w="7389" w:type="dxa"/>
          </w:tcPr>
          <w:p w14:paraId="17524742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Rhaglen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Mynediad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Ucheldirol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Adfer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Mawndiroedd</w:t>
            </w:r>
            <w:proofErr w:type="spellEnd"/>
          </w:p>
          <w:p w14:paraId="264038C0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arwain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arloesi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barhaus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cynefinoedd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diraddiedig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gorau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Sicrhawyd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amrywiaeth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ffynonellau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chontractwyr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medrus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3103DD0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lastRenderedPageBreak/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arolygu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defnyddio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craidd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rheolaidd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ddefnyddio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fersiwn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haddasu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fethodoleg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Asesu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data </w:t>
            </w:r>
            <w:proofErr w:type="spellStart"/>
            <w:r>
              <w:rPr>
                <w:rFonts w:ascii="Segoe UI" w:hAnsi="Segoe UI" w:cs="Segoe UI"/>
              </w:rPr>
              <w:t>gwerthfawr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gynorthwyo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penderfyniadau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thargedu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dyfodol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5ABC9D58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aelod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Ymarferwyr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, y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Gwyddoniaeth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Thystiolaeth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Grŵp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Partneriaid</w:t>
            </w:r>
            <w:proofErr w:type="spellEnd"/>
            <w:r>
              <w:rPr>
                <w:rFonts w:ascii="Segoe UI" w:hAnsi="Segoe UI" w:cs="Segoe UI"/>
              </w:rPr>
              <w:t xml:space="preserve"> Strategol,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cyngor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arweiniad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arbenigol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y nod o </w:t>
            </w:r>
            <w:proofErr w:type="spellStart"/>
            <w:r>
              <w:rPr>
                <w:rFonts w:ascii="Segoe UI" w:hAnsi="Segoe UI" w:cs="Segoe UI"/>
              </w:rPr>
              <w:t>ddatblygu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Llwyfan</w:t>
            </w:r>
            <w:proofErr w:type="spellEnd"/>
            <w:r>
              <w:rPr>
                <w:rFonts w:ascii="Segoe UI" w:hAnsi="Segoe UI" w:cs="Segoe UI"/>
              </w:rPr>
              <w:t xml:space="preserve"> Tystiolaeth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cyntaf</w:t>
            </w:r>
            <w:proofErr w:type="spellEnd"/>
            <w:r>
              <w:rPr>
                <w:rFonts w:ascii="Segoe UI" w:hAnsi="Segoe UI" w:cs="Segoe UI"/>
              </w:rPr>
              <w:t xml:space="preserve"> Cymru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Mharc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 Bannau Brycheiniog, a </w:t>
            </w:r>
            <w:proofErr w:type="spellStart"/>
            <w:r>
              <w:rPr>
                <w:rFonts w:ascii="Segoe UI" w:hAnsi="Segoe UI" w:cs="Segoe UI"/>
              </w:rPr>
              <w:t>noddi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peilot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synhwyro</w:t>
            </w:r>
            <w:proofErr w:type="spellEnd"/>
            <w:r>
              <w:rPr>
                <w:rFonts w:ascii="Segoe UI" w:hAnsi="Segoe UI" w:cs="Segoe UI"/>
              </w:rPr>
              <w:t xml:space="preserve"> o bell InSAR dan </w:t>
            </w:r>
            <w:proofErr w:type="spellStart"/>
            <w:r>
              <w:rPr>
                <w:rFonts w:ascii="Segoe UI" w:hAnsi="Segoe UI" w:cs="Segoe UI"/>
              </w:rPr>
              <w:t>arweiniad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Prifysgol</w:t>
            </w:r>
            <w:proofErr w:type="spellEnd"/>
            <w:r>
              <w:rPr>
                <w:rFonts w:ascii="Segoe UI" w:hAnsi="Segoe UI" w:cs="Segoe UI"/>
              </w:rPr>
              <w:t xml:space="preserve"> Abertawe.</w:t>
            </w:r>
          </w:p>
          <w:p w14:paraId="65E12F84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u w:val="single"/>
              </w:rPr>
              <w:t>Tabl</w:t>
            </w:r>
            <w:proofErr w:type="spellEnd"/>
            <w:r>
              <w:rPr>
                <w:rFonts w:ascii="Segoe UI" w:hAnsi="Segoe UI" w:cs="Segoe UI"/>
                <w:u w:val="single"/>
              </w:rPr>
              <w:t xml:space="preserve"> 1:</w:t>
            </w:r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Dangosydd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Mynediad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2022–25.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</w:t>
            </w:r>
            <w:proofErr w:type="spellStart"/>
            <w:r>
              <w:rPr>
                <w:rFonts w:ascii="Segoe UI" w:hAnsi="Segoe UI" w:cs="Segoe UI"/>
              </w:rPr>
              <w:t>safleoedd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Ystrad</w:t>
            </w:r>
            <w:proofErr w:type="spellEnd"/>
            <w:r>
              <w:rPr>
                <w:rFonts w:ascii="Segoe UI" w:hAnsi="Segoe UI" w:cs="Segoe UI"/>
              </w:rPr>
              <w:t xml:space="preserve"> (Waun </w:t>
            </w:r>
            <w:proofErr w:type="spellStart"/>
            <w:r>
              <w:rPr>
                <w:rFonts w:ascii="Segoe UI" w:hAnsi="Segoe UI" w:cs="Segoe UI"/>
              </w:rPr>
              <w:t>Rydd</w:t>
            </w:r>
            <w:proofErr w:type="spellEnd"/>
            <w:r>
              <w:rPr>
                <w:rFonts w:ascii="Segoe UI" w:hAnsi="Segoe UI" w:cs="Segoe UI"/>
              </w:rPr>
              <w:t xml:space="preserve">), Waun Fach, Waun Wen, Carig y Fan </w:t>
            </w:r>
            <w:proofErr w:type="spellStart"/>
            <w:r>
              <w:rPr>
                <w:rFonts w:ascii="Segoe UI" w:hAnsi="Segoe UI" w:cs="Segoe UI"/>
              </w:rPr>
              <w:t>Ddu</w:t>
            </w:r>
            <w:proofErr w:type="spellEnd"/>
            <w:r>
              <w:rPr>
                <w:rFonts w:ascii="Segoe UI" w:hAnsi="Segoe UI" w:cs="Segoe UI"/>
              </w:rPr>
              <w:t xml:space="preserve">, Pen Trumau, Waun </w:t>
            </w:r>
            <w:proofErr w:type="spellStart"/>
            <w:r>
              <w:rPr>
                <w:rFonts w:ascii="Segoe UI" w:hAnsi="Segoe UI" w:cs="Segoe UI"/>
              </w:rPr>
              <w:t>Fignen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Felen</w:t>
            </w:r>
            <w:proofErr w:type="spellEnd"/>
            <w:r>
              <w:rPr>
                <w:rFonts w:ascii="Segoe UI" w:hAnsi="Segoe UI" w:cs="Segoe UI"/>
              </w:rPr>
              <w:t xml:space="preserve">, Bannau </w:t>
            </w:r>
            <w:proofErr w:type="spellStart"/>
            <w:r>
              <w:rPr>
                <w:rFonts w:ascii="Segoe UI" w:hAnsi="Segoe UI" w:cs="Segoe UI"/>
              </w:rPr>
              <w:t>Canolog</w:t>
            </w:r>
            <w:proofErr w:type="spellEnd"/>
            <w:r>
              <w:rPr>
                <w:rFonts w:ascii="Segoe UI" w:hAnsi="Segoe UI" w:cs="Segoe UI"/>
              </w:rPr>
              <w:t xml:space="preserve"> a Llyn y Fan </w:t>
            </w:r>
            <w:proofErr w:type="spellStart"/>
            <w:r>
              <w:rPr>
                <w:rFonts w:ascii="Segoe UI" w:hAnsi="Segoe UI" w:cs="Segoe UI"/>
              </w:rPr>
              <w:t>Fawr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tbl>
            <w:tblPr>
              <w:tblStyle w:val="TableGrid"/>
              <w:tblW w:w="0" w:type="auto"/>
              <w:tblLook w:val="04A0" w:firstRow="1" w:lastRow="0" w:firstColumn="1" w:lastColumn="0" w:noHBand="0" w:noVBand="1"/>
            </w:tblPr>
            <w:tblGrid>
              <w:gridCol w:w="7114"/>
            </w:tblGrid>
            <w:tr w:rsidR="00C7298F" w:rsidRPr="00965E62" w14:paraId="5BFD806F" w14:textId="77777777">
              <w:trPr>
                <w:trHeight w:val="300"/>
              </w:trPr>
              <w:tc>
                <w:tcPr>
                  <w:tcW w:w="7114" w:type="dxa"/>
                  <w:shd w:val="clear" w:color="auto" w:fill="FFE599" w:themeFill="accent4" w:themeFillTint="66"/>
                </w:tcPr>
                <w:p w14:paraId="16BC971A" w14:textId="16033790" w:rsidR="00C7298F" w:rsidRPr="0022416D" w:rsidRDefault="0022416D" w:rsidP="0022416D">
                  <w:pPr>
                    <w:spacing w:after="0"/>
                    <w:rPr>
                      <w:rFonts w:ascii="Segoe UI" w:eastAsia="Times New Roman" w:hAnsi="Segoe UI" w:cs="Segoe UI"/>
                      <w:b/>
                      <w:bCs/>
                      <w:kern w:val="2"/>
                      <w:sz w:val="20"/>
                      <w:szCs w:val="20"/>
                      <w14:ligatures w14:val="standardContextual"/>
                    </w:rPr>
                  </w:pPr>
                  <w:proofErr w:type="spellStart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>Allbynnau</w:t>
                  </w:r>
                  <w:proofErr w:type="spellEnd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>Ffisegol</w:t>
                  </w:r>
                  <w:proofErr w:type="spellEnd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>Adfer</w:t>
                  </w:r>
                  <w:proofErr w:type="spellEnd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b/>
                      <w:bCs/>
                      <w:color w:val="000000"/>
                      <w:sz w:val="20"/>
                      <w:szCs w:val="20"/>
                    </w:rPr>
                    <w:t>Mawndiroedd</w:t>
                  </w:r>
                  <w:proofErr w:type="spellEnd"/>
                </w:p>
              </w:tc>
            </w:tr>
            <w:tr w:rsidR="00ED20D9" w:rsidRPr="00965E62" w14:paraId="7B20AC82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249B7693" w14:textId="5CD040EF" w:rsidR="00ED20D9" w:rsidRPr="00965E62" w:rsidRDefault="00ED20D9" w:rsidP="00681F33">
                  <w:pPr>
                    <w:spacing w:after="0" w:line="240" w:lineRule="auto"/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</w:pPr>
                  <w:r w:rsidRPr="00965E62"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  <w:t>202</w:t>
                  </w:r>
                  <w:r w:rsidR="0023318B" w:rsidRPr="00965E62"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  <w:t>2-23</w:t>
                  </w:r>
                </w:p>
              </w:tc>
            </w:tr>
            <w:tr w:rsidR="003537D9" w:rsidRPr="00965E62" w14:paraId="51AA51B0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6ADBD99B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Cyfanswm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o 12,951m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ailbroffilio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hagiau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mawn</w:t>
                  </w:r>
                </w:p>
                <w:p w14:paraId="52FCA8D0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57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pren</w:t>
                  </w:r>
                  <w:proofErr w:type="spellEnd"/>
                </w:p>
                <w:p w14:paraId="32E68C8A" w14:textId="29F91347" w:rsidR="003537D9" w:rsidRPr="0022416D" w:rsidRDefault="0022416D" w:rsidP="0022416D">
                  <w:pPr>
                    <w:spacing w:after="0"/>
                    <w:rPr>
                      <w:rFonts w:ascii="Segoe UI" w:eastAsia="Times New Roman" w:hAnsi="Segoe UI" w:cs="Segoe UI"/>
                      <w:kern w:val="2"/>
                      <w:sz w:val="20"/>
                      <w:szCs w:val="20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1.6ha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drin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ardal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foel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.</w:t>
                  </w:r>
                </w:p>
              </w:tc>
            </w:tr>
            <w:tr w:rsidR="006F6DF8" w:rsidRPr="00965E62" w14:paraId="09835DA2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2E122788" w14:textId="2CBA536B" w:rsidR="006F6DF8" w:rsidRPr="00965E62" w:rsidRDefault="006F6DF8" w:rsidP="00681F33">
                  <w:pPr>
                    <w:spacing w:after="0" w:line="240" w:lineRule="auto"/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</w:pPr>
                  <w:r w:rsidRPr="00965E62"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  <w:t>2023-24</w:t>
                  </w:r>
                </w:p>
              </w:tc>
            </w:tr>
            <w:tr w:rsidR="003537D9" w:rsidRPr="00965E62" w14:paraId="7B8BF807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378F58A8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Cyfanswm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o 4,247m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ailbroffilio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hagiau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mawn</w:t>
                  </w:r>
                </w:p>
                <w:p w14:paraId="6D4FB879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200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mawn</w:t>
                  </w:r>
                </w:p>
                <w:p w14:paraId="65D8B235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84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carreg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gabion</w:t>
                  </w:r>
                </w:p>
                <w:p w14:paraId="47B917F5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22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pren</w:t>
                  </w:r>
                  <w:proofErr w:type="spellEnd"/>
                </w:p>
                <w:p w14:paraId="5AD1C526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75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selsig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coir 3m</w:t>
                  </w:r>
                </w:p>
                <w:p w14:paraId="0D5BA24E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84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selsig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gwlân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1m</w:t>
                  </w:r>
                </w:p>
                <w:p w14:paraId="5B76E715" w14:textId="555D8EF1" w:rsidR="003537D9" w:rsidRPr="0022416D" w:rsidRDefault="0022416D" w:rsidP="0022416D">
                  <w:pPr>
                    <w:spacing w:after="0"/>
                    <w:rPr>
                      <w:rFonts w:ascii="Segoe UI" w:eastAsia="Times New Roman" w:hAnsi="Segoe UI" w:cs="Segoe UI"/>
                      <w:kern w:val="2"/>
                      <w:sz w:val="20"/>
                      <w:szCs w:val="20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1.7ha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drin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ardal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foel</w:t>
                  </w:r>
                  <w:proofErr w:type="spellEnd"/>
                </w:p>
              </w:tc>
            </w:tr>
            <w:tr w:rsidR="003537D9" w:rsidRPr="00965E62" w14:paraId="44F62484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621B1B60" w14:textId="658CB3CC" w:rsidR="003537D9" w:rsidRPr="00965E62" w:rsidRDefault="006F6DF8" w:rsidP="00681F33">
                  <w:pPr>
                    <w:spacing w:after="0" w:line="240" w:lineRule="auto"/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</w:pPr>
                  <w:r w:rsidRPr="00965E62">
                    <w:rPr>
                      <w:rFonts w:ascii="Segoe UI" w:eastAsia="Times New Roman" w:hAnsi="Segoe UI" w:cs="Segoe UI"/>
                      <w:b/>
                      <w:bCs/>
                      <w:sz w:val="20"/>
                      <w:szCs w:val="20"/>
                    </w:rPr>
                    <w:t>2024-25</w:t>
                  </w:r>
                </w:p>
              </w:tc>
            </w:tr>
            <w:tr w:rsidR="006F6DF8" w:rsidRPr="00965E62" w14:paraId="7CE68BE0" w14:textId="77777777" w:rsidTr="089E6730">
              <w:trPr>
                <w:trHeight w:val="300"/>
              </w:trPr>
              <w:tc>
                <w:tcPr>
                  <w:tcW w:w="7114" w:type="dxa"/>
                </w:tcPr>
                <w:p w14:paraId="33BED55C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21,331m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ailbroffilio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hagiau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mawn</w:t>
                  </w:r>
                </w:p>
                <w:p w14:paraId="2553785C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126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mawn</w:t>
                  </w:r>
                </w:p>
                <w:p w14:paraId="591B47DD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160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carreg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gabion</w:t>
                  </w:r>
                </w:p>
                <w:p w14:paraId="0CEB637B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178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argae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selsig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coir 3m,</w:t>
                  </w:r>
                </w:p>
                <w:p w14:paraId="5AF16005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550m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fwndiau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cyfuchlin</w:t>
                  </w:r>
                  <w:proofErr w:type="spellEnd"/>
                </w:p>
                <w:p w14:paraId="5AD046E3" w14:textId="77777777" w:rsidR="0022416D" w:rsidRDefault="0022416D">
                  <w:pPr>
                    <w:spacing w:after="0"/>
                    <w:rPr>
                      <w:kern w:val="2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98m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ddraen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wedi’i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zipio</w:t>
                  </w:r>
                  <w:proofErr w:type="spellEnd"/>
                </w:p>
                <w:p w14:paraId="1738E644" w14:textId="44EB60F6" w:rsidR="006F6DF8" w:rsidRPr="0022416D" w:rsidRDefault="0022416D" w:rsidP="0022416D">
                  <w:pPr>
                    <w:spacing w:after="0"/>
                    <w:rPr>
                      <w:rFonts w:ascii="Segoe UI" w:eastAsia="Times New Roman" w:hAnsi="Segoe UI" w:cs="Segoe UI"/>
                      <w:kern w:val="2"/>
                      <w:sz w:val="20"/>
                      <w:szCs w:val="20"/>
                      <w14:ligatures w14:val="standardContextual"/>
                    </w:rPr>
                  </w:pPr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2.3ha o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drin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ardal</w:t>
                  </w:r>
                  <w:proofErr w:type="spellEnd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 xml:space="preserve"> </w:t>
                  </w:r>
                  <w:proofErr w:type="spellStart"/>
                  <w:r>
                    <w:rPr>
                      <w:rFonts w:ascii="Segoe UI" w:hAnsi="Segoe UI" w:cs="Segoe UI"/>
                      <w:sz w:val="20"/>
                      <w:szCs w:val="20"/>
                    </w:rPr>
                    <w:t>foel</w:t>
                  </w:r>
                  <w:proofErr w:type="spellEnd"/>
                </w:p>
              </w:tc>
            </w:tr>
          </w:tbl>
          <w:p w14:paraId="757A7915" w14:textId="77777777" w:rsidR="00701708" w:rsidRPr="00965E62" w:rsidRDefault="00C070AD" w:rsidP="00681F33">
            <w:pPr>
              <w:pStyle w:val="NormalWeb"/>
              <w:spacing w:before="120" w:beforeAutospacing="0" w:after="120" w:afterAutospacing="0"/>
              <w:rPr>
                <w:rFonts w:ascii="Segoe UI" w:hAnsi="Segoe UI" w:cs="Segoe UI"/>
                <w:i/>
                <w:iCs/>
                <w:color w:val="000000"/>
                <w:sz w:val="22"/>
                <w:szCs w:val="22"/>
              </w:rPr>
            </w:pPr>
            <w:r w:rsidRPr="00965E62">
              <w:rPr>
                <w:rFonts w:ascii="Segoe UI" w:hAnsi="Segoe UI" w:cs="Segoe UI"/>
                <w:i/>
                <w:iCs/>
                <w:noProof/>
                <w:color w:val="000000"/>
                <w:sz w:val="22"/>
                <w:szCs w:val="22"/>
              </w:rPr>
              <w:lastRenderedPageBreak/>
              <w:drawing>
                <wp:inline distT="0" distB="0" distL="0" distR="0" wp14:anchorId="7BF08F65" wp14:editId="56EA5670">
                  <wp:extent cx="3906000" cy="2930400"/>
                  <wp:effectExtent l="0" t="0" r="0" b="3810"/>
                  <wp:docPr id="965770818" name="Picture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5770818" name="Picture 965770818"/>
                          <pic:cNvPicPr/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906000" cy="29304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5008C582" w14:textId="43F850A6" w:rsidR="00C070AD" w:rsidRPr="0022416D" w:rsidRDefault="0022416D" w:rsidP="0022416D">
            <w:pPr>
              <w:spacing w:before="120" w:after="120"/>
              <w:rPr>
                <w:rFonts w:ascii="Segoe UI" w:hAnsi="Segoe UI" w:cs="Segoe UI"/>
                <w:i/>
                <w:iCs/>
                <w:color w:val="000000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: Codi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deunyddiau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drwy’r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awyr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gyda’r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Tîm</w:t>
            </w:r>
            <w:proofErr w:type="spellEnd"/>
            <w:r>
              <w:rPr>
                <w:rFonts w:ascii="Segoe UI" w:hAnsi="Segoe UI" w:cs="Segoe UI"/>
                <w:i/>
                <w:iCs/>
                <w:color w:val="000000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  <w:color w:val="000000"/>
              </w:rPr>
              <w:t>Wardeiniaid</w:t>
            </w:r>
            <w:proofErr w:type="spellEnd"/>
          </w:p>
        </w:tc>
        <w:tc>
          <w:tcPr>
            <w:tcW w:w="2345" w:type="dxa"/>
            <w:tcBorders>
              <w:bottom w:val="nil"/>
            </w:tcBorders>
          </w:tcPr>
          <w:p w14:paraId="2B414175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ffotograffiaeth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pwyntiau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sefydlog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F8EE012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Gosodwyd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hydrolegol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saith 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2452393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Strategaeth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Mawndiroedd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PCBB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FC4E37D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arolygu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1,200 o </w:t>
            </w:r>
            <w:proofErr w:type="spellStart"/>
            <w:r>
              <w:rPr>
                <w:rFonts w:ascii="Segoe UI" w:hAnsi="Segoe UI" w:cs="Segoe UI"/>
              </w:rPr>
              <w:t>blotiau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yma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dyfnderoedd</w:t>
            </w:r>
            <w:proofErr w:type="spellEnd"/>
            <w:r>
              <w:rPr>
                <w:rFonts w:ascii="Segoe UI" w:hAnsi="Segoe UI" w:cs="Segoe UI"/>
              </w:rPr>
              <w:t xml:space="preserve"> mawn a </w:t>
            </w:r>
            <w:proofErr w:type="spellStart"/>
            <w:r>
              <w:rPr>
                <w:rFonts w:ascii="Segoe UI" w:hAnsi="Segoe UI" w:cs="Segoe UI"/>
              </w:rPr>
              <w:t>chanran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mathau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lystyfiant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ucheldirol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cwadratau</w:t>
            </w:r>
            <w:proofErr w:type="spellEnd"/>
            <w:r>
              <w:rPr>
                <w:rFonts w:ascii="Segoe UI" w:hAnsi="Segoe UI" w:cs="Segoe UI"/>
              </w:rPr>
              <w:t xml:space="preserve"> 10m2).</w:t>
            </w:r>
          </w:p>
          <w:p w14:paraId="20BA6BDB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Cynhaliwyd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gweithdai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cychwynnol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Llwyfan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Tystiolaeth</w:t>
            </w:r>
            <w:proofErr w:type="spellEnd"/>
            <w:r>
              <w:rPr>
                <w:rFonts w:ascii="Segoe UI" w:hAnsi="Segoe UI" w:cs="Segoe UI"/>
              </w:rPr>
              <w:t xml:space="preserve"> Mawndiroedd; </w:t>
            </w:r>
            <w:proofErr w:type="spellStart"/>
            <w:r>
              <w:rPr>
                <w:rFonts w:ascii="Segoe UI" w:hAnsi="Segoe UI" w:cs="Segoe UI"/>
              </w:rPr>
              <w:t>comisiynwyd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InSAR.</w:t>
            </w:r>
          </w:p>
          <w:p w14:paraId="1758761D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Gweler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Tabl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1 am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allbynnau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mawndiroedd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>.</w:t>
            </w:r>
          </w:p>
          <w:p w14:paraId="508FE9AF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1E797148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57B6CFD8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7A4AE3AD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66F8842E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30D5DD36" w14:textId="77777777" w:rsidR="005F265A" w:rsidRPr="00965E62" w:rsidRDefault="005F265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  <w:p w14:paraId="4DC9663D" w14:textId="0C9A9364" w:rsidR="00C31808" w:rsidRPr="00965E62" w:rsidRDefault="00C31808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6F7081" w:rsidRPr="00965E62" w14:paraId="164F605C" w14:textId="77777777" w:rsidTr="001505EB">
        <w:tc>
          <w:tcPr>
            <w:tcW w:w="7389" w:type="dxa"/>
          </w:tcPr>
          <w:p w14:paraId="46724AE7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Prosiect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Cysylltu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Pobl â Dyffryn Tarrell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Gwylltach</w:t>
            </w:r>
            <w:proofErr w:type="spellEnd"/>
          </w:p>
          <w:p w14:paraId="55B9111C" w14:textId="77EC6208" w:rsidR="00A610F9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Cydlynodd</w:t>
            </w:r>
            <w:proofErr w:type="spellEnd"/>
            <w:r>
              <w:rPr>
                <w:rFonts w:ascii="Segoe UI" w:hAnsi="Segoe UI" w:cs="Segoe UI"/>
              </w:rPr>
              <w:t xml:space="preserve"> BBLNP </w:t>
            </w:r>
            <w:proofErr w:type="spellStart"/>
            <w:r>
              <w:rPr>
                <w:rFonts w:ascii="Segoe UI" w:hAnsi="Segoe UI" w:cs="Segoe UI"/>
              </w:rPr>
              <w:t>gais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llwyddiannus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Gronfa Her </w:t>
            </w:r>
            <w:proofErr w:type="spellStart"/>
            <w:r>
              <w:rPr>
                <w:rFonts w:ascii="Segoe UI" w:hAnsi="Segoe UI" w:cs="Segoe UI"/>
              </w:rPr>
              <w:t>Llywodraeth</w:t>
            </w:r>
            <w:proofErr w:type="spellEnd"/>
            <w:r>
              <w:rPr>
                <w:rFonts w:ascii="Segoe UI" w:hAnsi="Segoe UI" w:cs="Segoe UI"/>
              </w:rPr>
              <w:t xml:space="preserve"> Cymru,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â’r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Ymddiriedolaeth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Genedlaethol</w:t>
            </w:r>
            <w:proofErr w:type="spellEnd"/>
            <w:r>
              <w:rPr>
                <w:rFonts w:ascii="Segoe UI" w:hAnsi="Segoe UI" w:cs="Segoe UI"/>
              </w:rPr>
              <w:t xml:space="preserve">, Plantlife, APCBB ac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Cefnogodd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nod yr </w:t>
            </w:r>
            <w:proofErr w:type="spellStart"/>
            <w:r>
              <w:rPr>
                <w:rFonts w:ascii="Segoe UI" w:hAnsi="Segoe UI" w:cs="Segoe UI"/>
              </w:rPr>
              <w:t>Ymddiriedolaeth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Genedlaethol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ddechrau</w:t>
            </w:r>
            <w:proofErr w:type="spellEnd"/>
            <w:r>
              <w:rPr>
                <w:rFonts w:ascii="Segoe UI" w:hAnsi="Segoe UI" w:cs="Segoe UI"/>
              </w:rPr>
              <w:t xml:space="preserve"> ail-</w:t>
            </w:r>
            <w:proofErr w:type="spellStart"/>
            <w:r>
              <w:rPr>
                <w:rFonts w:ascii="Segoe UI" w:hAnsi="Segoe UI" w:cs="Segoe UI"/>
              </w:rPr>
              <w:t>naturioli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thir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Nhy</w:t>
            </w:r>
            <w:proofErr w:type="spellEnd"/>
            <w:r>
              <w:rPr>
                <w:rFonts w:ascii="Segoe UI" w:hAnsi="Segoe UI" w:cs="Segoe UI"/>
              </w:rPr>
              <w:t xml:space="preserve"> Mawr (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iseldir</w:t>
            </w:r>
            <w:proofErr w:type="spellEnd"/>
            <w:r>
              <w:rPr>
                <w:rFonts w:ascii="Segoe UI" w:hAnsi="Segoe UI" w:cs="Segoe UI"/>
              </w:rPr>
              <w:t xml:space="preserve"> a fu </w:t>
            </w:r>
            <w:proofErr w:type="spellStart"/>
            <w:r>
              <w:rPr>
                <w:rFonts w:ascii="Segoe UI" w:hAnsi="Segoe UI" w:cs="Segoe UI"/>
              </w:rPr>
              <w:t>gynt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ddwys</w:t>
            </w:r>
            <w:proofErr w:type="spellEnd"/>
            <w:r>
              <w:rPr>
                <w:rFonts w:ascii="Segoe UI" w:hAnsi="Segoe UI" w:cs="Segoe UI"/>
              </w:rPr>
              <w:t xml:space="preserve">),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weithio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phartneriaid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cyfleusterau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addysg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gwirfoddoli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plannu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coed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brodorol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afon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ffensio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gefnogi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pori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creu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meithrinfa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mwsogl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t>Sphagnum</w:t>
            </w:r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dôl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hau </w:t>
            </w:r>
            <w:proofErr w:type="spellStart"/>
            <w:r>
              <w:rPr>
                <w:rFonts w:ascii="Segoe UI" w:hAnsi="Segoe UI" w:cs="Segoe UI"/>
              </w:rPr>
              <w:t>hadau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brodorol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phlannu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gwrychoedd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Dyluniwyd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gosodwyd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cyfleuster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gwyllt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ariannu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ddyraniad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 xml:space="preserve"> yr LNP.</w:t>
            </w:r>
          </w:p>
        </w:tc>
        <w:tc>
          <w:tcPr>
            <w:tcW w:w="2345" w:type="dxa"/>
            <w:tcBorders>
              <w:bottom w:val="nil"/>
            </w:tcBorders>
          </w:tcPr>
          <w:p w14:paraId="5D661D8E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Dyfarniad</w:t>
            </w:r>
            <w:proofErr w:type="spellEnd"/>
            <w:r>
              <w:rPr>
                <w:rFonts w:ascii="Segoe UI" w:hAnsi="Segoe UI" w:cs="Segoe UI"/>
              </w:rPr>
              <w:t xml:space="preserve"> Cronfa Her </w:t>
            </w:r>
            <w:proofErr w:type="spellStart"/>
            <w:r>
              <w:rPr>
                <w:rFonts w:ascii="Segoe UI" w:hAnsi="Segoe UI" w:cs="Segoe UI"/>
              </w:rPr>
              <w:t>Llywodraeth</w:t>
            </w:r>
            <w:proofErr w:type="spellEnd"/>
            <w:r>
              <w:rPr>
                <w:rFonts w:ascii="Segoe UI" w:hAnsi="Segoe UI" w:cs="Segoe UI"/>
              </w:rPr>
              <w:t xml:space="preserve"> Cymru.</w:t>
            </w:r>
          </w:p>
          <w:p w14:paraId="25182300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Dangosyddion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Perfformiad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Allweddol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Llywodraeth</w:t>
            </w:r>
            <w:proofErr w:type="spellEnd"/>
            <w:r>
              <w:rPr>
                <w:rFonts w:ascii="Segoe UI" w:hAnsi="Segoe UI" w:cs="Segoe UI"/>
              </w:rPr>
              <w:t xml:space="preserve"> Cymru ac </w:t>
            </w:r>
            <w:proofErr w:type="spellStart"/>
            <w:r>
              <w:rPr>
                <w:rFonts w:ascii="Segoe UI" w:hAnsi="Segoe UI" w:cs="Segoe UI"/>
              </w:rPr>
              <w:t>Adroddiad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7D23531" w14:textId="1B26A737" w:rsidR="001F7C5F" w:rsidRPr="00965E62" w:rsidRDefault="001F7C5F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B95E9B" w:rsidRPr="00965E62" w14:paraId="5E7E2CAD" w14:textId="77777777" w:rsidTr="001505EB">
        <w:tc>
          <w:tcPr>
            <w:tcW w:w="7389" w:type="dxa"/>
          </w:tcPr>
          <w:p w14:paraId="2965D980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t>Ffermio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Bro –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cynllun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ffermio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mewn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tirweddau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dynodedig</w:t>
            </w:r>
            <w:proofErr w:type="spellEnd"/>
          </w:p>
          <w:p w14:paraId="181F8E62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Dechreuodd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</w:t>
            </w:r>
            <w:proofErr w:type="spellEnd"/>
            <w:r>
              <w:rPr>
                <w:rFonts w:ascii="Segoe UI" w:hAnsi="Segoe UI" w:cs="Segoe UI"/>
              </w:rPr>
              <w:t xml:space="preserve"> mis Mai 2025, dan </w:t>
            </w:r>
            <w:proofErr w:type="spellStart"/>
            <w:r>
              <w:rPr>
                <w:rFonts w:ascii="Segoe UI" w:hAnsi="Segoe UI" w:cs="Segoe UI"/>
              </w:rPr>
              <w:t>oruchwyliaeth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 xml:space="preserve"> a staff </w:t>
            </w:r>
            <w:proofErr w:type="spellStart"/>
            <w:r>
              <w:rPr>
                <w:rFonts w:ascii="Segoe UI" w:hAnsi="Segoe UI" w:cs="Segoe UI"/>
              </w:rPr>
              <w:t>eraill</w:t>
            </w:r>
            <w:proofErr w:type="spellEnd"/>
            <w:r>
              <w:rPr>
                <w:rFonts w:ascii="Segoe UI" w:hAnsi="Segoe UI" w:cs="Segoe UI"/>
              </w:rPr>
              <w:t xml:space="preserve">, ac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gweld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llwyddiant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nodedig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flwyddyn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gyntaf</w:t>
            </w:r>
            <w:proofErr w:type="spellEnd"/>
            <w:r>
              <w:rPr>
                <w:rFonts w:ascii="Segoe UI" w:hAnsi="Segoe UI" w:cs="Segoe UI"/>
              </w:rPr>
              <w:t xml:space="preserve">;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ddiddordeb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ffermwyr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draws y Parc </w:t>
            </w:r>
            <w:proofErr w:type="spellStart"/>
            <w:r>
              <w:rPr>
                <w:rFonts w:ascii="Segoe UI" w:hAnsi="Segoe UI" w:cs="Segoe UI"/>
              </w:rPr>
              <w:t>Cenedlaethol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effaith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cydweithredol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raddfa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tirwedd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adfer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14D49906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Dyfarnwyd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cyllid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</w:t>
            </w:r>
            <w:proofErr w:type="spellEnd"/>
            <w:r>
              <w:rPr>
                <w:rFonts w:ascii="Segoe UI" w:hAnsi="Segoe UI" w:cs="Segoe UI"/>
              </w:rPr>
              <w:t xml:space="preserve"> 1,700 </w:t>
            </w:r>
            <w:proofErr w:type="spellStart"/>
            <w:r>
              <w:rPr>
                <w:rFonts w:ascii="Segoe UI" w:hAnsi="Segoe UI" w:cs="Segoe UI"/>
              </w:rPr>
              <w:t>metr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wrychoedd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newydd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tra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cynhaliodd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55 o </w:t>
            </w:r>
            <w:proofErr w:type="spellStart"/>
            <w:r>
              <w:rPr>
                <w:rFonts w:ascii="Segoe UI" w:hAnsi="Segoe UI" w:cs="Segoe UI"/>
              </w:rPr>
              <w:t>ymweliadau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ffermydd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chymeradwyodd</w:t>
            </w:r>
            <w:proofErr w:type="spellEnd"/>
            <w:r>
              <w:rPr>
                <w:rFonts w:ascii="Segoe UI" w:hAnsi="Segoe UI" w:cs="Segoe UI"/>
              </w:rPr>
              <w:t xml:space="preserve"> 42 o </w:t>
            </w:r>
            <w:proofErr w:type="spellStart"/>
            <w:r>
              <w:rPr>
                <w:rFonts w:ascii="Segoe UI" w:hAnsi="Segoe UI" w:cs="Segoe UI"/>
              </w:rPr>
              <w:t>brosiectau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cyfanswm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datganiadau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ddiddordeb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dyraniad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cyfalaf</w:t>
            </w:r>
            <w:proofErr w:type="spellEnd"/>
            <w:r>
              <w:rPr>
                <w:rFonts w:ascii="Segoe UI" w:hAnsi="Segoe UI" w:cs="Segoe UI"/>
              </w:rPr>
              <w:t xml:space="preserve"> o £325,000,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ddangos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ymgysylltiad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cymunedol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cryf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galw</w:t>
            </w:r>
            <w:proofErr w:type="spellEnd"/>
            <w:r>
              <w:rPr>
                <w:rFonts w:ascii="Segoe UI" w:hAnsi="Segoe UI" w:cs="Segoe UI"/>
              </w:rPr>
              <w:t xml:space="preserve"> am </w:t>
            </w:r>
            <w:proofErr w:type="spellStart"/>
            <w:r>
              <w:rPr>
                <w:rFonts w:ascii="Segoe UI" w:hAnsi="Segoe UI" w:cs="Segoe UI"/>
              </w:rPr>
              <w:t>gymorth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ffermio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gyfeillgar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natur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7B03666A" w14:textId="77777777" w:rsidR="00ED1521" w:rsidRDefault="00ED1521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r w:rsidRPr="00ED1521">
              <w:rPr>
                <w:rFonts w:ascii="Segoe UI" w:eastAsia="Times New Roman" w:hAnsi="Segoe UI" w:cs="Segoe UI"/>
                <w:noProof/>
              </w:rPr>
              <w:lastRenderedPageBreak/>
              <w:drawing>
                <wp:inline distT="0" distB="0" distL="0" distR="0" wp14:anchorId="7B09C9B7" wp14:editId="7661D9AB">
                  <wp:extent cx="4461934" cy="3048000"/>
                  <wp:effectExtent l="0" t="0" r="0" b="0"/>
                  <wp:docPr id="469128689" name="Pictur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9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" r="753" b="953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462529" cy="304840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1CC01342" w14:textId="4D6D94AF" w:rsidR="00624D02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i/>
                <w:i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: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Hidlo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hadau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blodau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gwyllt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wedi’u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cynaeafu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fel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rhan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o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gyllid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Ffermio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Bro</w:t>
            </w:r>
          </w:p>
        </w:tc>
        <w:tc>
          <w:tcPr>
            <w:tcW w:w="2345" w:type="dxa"/>
            <w:tcBorders>
              <w:bottom w:val="nil"/>
            </w:tcBorders>
          </w:tcPr>
          <w:p w14:paraId="6F630F90" w14:textId="77777777" w:rsidR="0022416D" w:rsidRDefault="0022416D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</w:t>
            </w:r>
            <w:proofErr w:type="spellEnd"/>
            <w:r>
              <w:rPr>
                <w:rFonts w:ascii="Segoe UI" w:hAnsi="Segoe UI" w:cs="Segoe UI"/>
              </w:rPr>
              <w:t xml:space="preserve">;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grant </w:t>
            </w:r>
            <w:proofErr w:type="spellStart"/>
            <w:r>
              <w:rPr>
                <w:rFonts w:ascii="Segoe UI" w:hAnsi="Segoe UI" w:cs="Segoe UI"/>
              </w:rPr>
              <w:t>bellach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gyflawni</w:t>
            </w:r>
            <w:proofErr w:type="spellEnd"/>
            <w:r>
              <w:rPr>
                <w:rFonts w:ascii="Segoe UI" w:hAnsi="Segoe UI" w:cs="Segoe UI"/>
              </w:rPr>
              <w:t xml:space="preserve">; Panel </w:t>
            </w:r>
            <w:proofErr w:type="spellStart"/>
            <w:r>
              <w:rPr>
                <w:rFonts w:ascii="Segoe UI" w:hAnsi="Segoe UI" w:cs="Segoe UI"/>
              </w:rPr>
              <w:t>Asesu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Lleol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; </w:t>
            </w:r>
            <w:proofErr w:type="spellStart"/>
            <w:r>
              <w:rPr>
                <w:rFonts w:ascii="Segoe UI" w:hAnsi="Segoe UI" w:cs="Segoe UI"/>
              </w:rPr>
              <w:t>cwblhawyd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gweithdy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ddrafftio</w:t>
            </w:r>
            <w:proofErr w:type="spellEnd"/>
            <w:r>
              <w:rPr>
                <w:rFonts w:ascii="Segoe UI" w:hAnsi="Segoe UI" w:cs="Segoe UI"/>
              </w:rPr>
              <w:t xml:space="preserve"> Blynyddoedd 2 a 3 y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FAF989B" w14:textId="3DAB08AB" w:rsidR="0057301C" w:rsidRPr="0022416D" w:rsidRDefault="0022416D" w:rsidP="0022416D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Ail </w:t>
            </w:r>
            <w:proofErr w:type="spellStart"/>
            <w:r>
              <w:rPr>
                <w:rFonts w:ascii="Segoe UI" w:hAnsi="Segoe UI" w:cs="Segoe UI"/>
              </w:rPr>
              <w:t>Swyddog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cael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</w:tr>
      <w:tr w:rsidR="00A0746F" w:rsidRPr="00965E62" w14:paraId="5B3AE0E0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71AB7F2D" w14:textId="7FB66004" w:rsidR="00D34360" w:rsidRPr="00A47F88" w:rsidRDefault="00A47F88" w:rsidP="00A47F88">
            <w:pPr>
              <w:spacing w:before="120" w:after="120"/>
              <w:rPr>
                <w:rFonts w:ascii="Segoe UI" w:eastAsia="Times New Roman" w:hAnsi="Segoe UI" w:cs="Segoe UI"/>
                <w:b/>
                <w:kern w:val="2"/>
                <w:sz w:val="24"/>
                <w:szCs w:val="24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Amcan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4 NRAP: Mynd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i’r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afael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â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phwysau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allweddol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rywogaethau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  <w:sz w:val="24"/>
                <w:szCs w:val="24"/>
              </w:rPr>
              <w:t>chynefinoedd</w:t>
            </w:r>
            <w:proofErr w:type="spellEnd"/>
          </w:p>
        </w:tc>
      </w:tr>
      <w:tr w:rsidR="00A0746F" w:rsidRPr="00965E62" w14:paraId="24DCFDE2" w14:textId="77777777" w:rsidTr="001505EB">
        <w:tc>
          <w:tcPr>
            <w:tcW w:w="9734" w:type="dxa"/>
            <w:gridSpan w:val="2"/>
          </w:tcPr>
          <w:p w14:paraId="1D0E8678" w14:textId="77777777" w:rsidR="00A47F88" w:rsidRDefault="00A47F88">
            <w:pPr>
              <w:pStyle w:val="NoSpacing"/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Gan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gynnwys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:</w:t>
            </w:r>
          </w:p>
          <w:p w14:paraId="2068A643" w14:textId="77777777" w:rsidR="00A47F88" w:rsidRDefault="00A47F88">
            <w:pPr>
              <w:pStyle w:val="NoSpacing"/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Camau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fynd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i’r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afael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â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phwysau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allweddol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.</w:t>
            </w:r>
          </w:p>
          <w:p w14:paraId="2257FEF7" w14:textId="7A3196E7" w:rsidR="00EA445A" w:rsidRPr="00A47F88" w:rsidRDefault="00A47F88" w:rsidP="00A47F88">
            <w:pPr>
              <w:pStyle w:val="NoSpacing"/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Defnyddio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atebion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sy’n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seiliedig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natur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brodorol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ac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amrywiol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o ran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bioamrywiaeth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,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lle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bynnag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y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bo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  <w:i/>
                <w:iCs/>
              </w:rPr>
              <w:t>modd</w:t>
            </w:r>
            <w:proofErr w:type="spellEnd"/>
            <w:r>
              <w:rPr>
                <w:rFonts w:ascii="Segoe UI" w:hAnsi="Segoe UI" w:cs="Segoe UI"/>
                <w:b/>
                <w:bCs/>
                <w:i/>
                <w:iCs/>
              </w:rPr>
              <w:t>.</w:t>
            </w:r>
          </w:p>
        </w:tc>
      </w:tr>
      <w:tr w:rsidR="00A0746F" w:rsidRPr="00965E62" w14:paraId="595CF5E7" w14:textId="77777777" w:rsidTr="001505EB">
        <w:tc>
          <w:tcPr>
            <w:tcW w:w="7389" w:type="dxa"/>
            <w:shd w:val="clear" w:color="auto" w:fill="E7E6E6" w:themeFill="background2"/>
          </w:tcPr>
          <w:p w14:paraId="490EC817" w14:textId="7BA0BBE7" w:rsidR="001A61E7" w:rsidRPr="00A47F88" w:rsidRDefault="00A47F88" w:rsidP="00A47F88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bookmarkStart w:id="1" w:name="_Hlk121735607"/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Enghreifftiau</w:t>
            </w:r>
            <w:proofErr w:type="spellEnd"/>
          </w:p>
        </w:tc>
        <w:tc>
          <w:tcPr>
            <w:tcW w:w="2345" w:type="dxa"/>
            <w:shd w:val="clear" w:color="auto" w:fill="E7E6E6" w:themeFill="background2"/>
          </w:tcPr>
          <w:p w14:paraId="571EF2FF" w14:textId="1267C734" w:rsidR="001A61E7" w:rsidRPr="00A47F88" w:rsidRDefault="00A47F88" w:rsidP="00A47F88">
            <w:pPr>
              <w:spacing w:before="120" w:after="120"/>
              <w:rPr>
                <w:rFonts w:ascii="Segoe UI" w:eastAsia="Times New Roman" w:hAnsi="Segoe UI" w:cs="Segoe UI"/>
                <w:b/>
                <w:b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Mesurau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a/neu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ddangosyddion</w:t>
            </w:r>
            <w:proofErr w:type="spellEnd"/>
            <w:r>
              <w:rPr>
                <w:rFonts w:ascii="Segoe UI" w:hAnsi="Segoe UI" w:cs="Segoe UI"/>
                <w:b/>
                <w:bCs/>
                <w:color w:val="000000"/>
              </w:rPr>
              <w:t xml:space="preserve"> a </w:t>
            </w:r>
            <w:proofErr w:type="spellStart"/>
            <w:r>
              <w:rPr>
                <w:rFonts w:ascii="Segoe UI" w:hAnsi="Segoe UI" w:cs="Segoe UI"/>
                <w:b/>
                <w:bCs/>
                <w:color w:val="000000"/>
              </w:rPr>
              <w:t>fonitrwyd</w:t>
            </w:r>
            <w:proofErr w:type="spellEnd"/>
          </w:p>
        </w:tc>
      </w:tr>
      <w:bookmarkEnd w:id="1"/>
      <w:tr w:rsidR="00A0746F" w:rsidRPr="00965E62" w14:paraId="1DADBAA8" w14:textId="77777777" w:rsidTr="001505EB">
        <w:tc>
          <w:tcPr>
            <w:tcW w:w="7389" w:type="dxa"/>
          </w:tcPr>
          <w:p w14:paraId="25C13B7C" w14:textId="77777777" w:rsidR="00A47F88" w:rsidRDefault="00A47F88">
            <w:pPr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  <w:b/>
                <w:bCs/>
              </w:rPr>
              <w:t xml:space="preserve">Mynd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i’r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afael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â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Rhywogaethau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Estron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Goresgynnol</w:t>
            </w:r>
            <w:proofErr w:type="spellEnd"/>
          </w:p>
          <w:p w14:paraId="52335493" w14:textId="77777777" w:rsidR="00A47F88" w:rsidRDefault="00A47F88">
            <w:pPr>
              <w:spacing w:after="24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Cynhaliwyd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monitro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 xml:space="preserve"> Bannau Brycheiniog, neu </w:t>
            </w:r>
            <w:proofErr w:type="spellStart"/>
            <w:r>
              <w:rPr>
                <w:rFonts w:ascii="Segoe UI" w:hAnsi="Segoe UI" w:cs="Segoe UI"/>
              </w:rPr>
              <w:t>gamau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canlynol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dros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cyfnod</w:t>
            </w:r>
            <w:proofErr w:type="spellEnd"/>
            <w:r>
              <w:rPr>
                <w:rFonts w:ascii="Segoe UI" w:hAnsi="Segoe UI" w:cs="Segoe UI"/>
              </w:rPr>
              <w:t xml:space="preserve">: </w:t>
            </w:r>
            <w:proofErr w:type="spellStart"/>
            <w:r>
              <w:rPr>
                <w:rFonts w:ascii="Segoe UI" w:hAnsi="Segoe UI" w:cs="Segoe UI"/>
              </w:rPr>
              <w:t>canclwm</w:t>
            </w:r>
            <w:proofErr w:type="spellEnd"/>
            <w:r>
              <w:rPr>
                <w:rFonts w:ascii="Segoe UI" w:hAnsi="Segoe UI" w:cs="Segoe UI"/>
              </w:rPr>
              <w:t xml:space="preserve"> Japan, Jac y </w:t>
            </w:r>
            <w:proofErr w:type="spellStart"/>
            <w:r>
              <w:rPr>
                <w:rFonts w:ascii="Segoe UI" w:hAnsi="Segoe UI" w:cs="Segoe UI"/>
              </w:rPr>
              <w:t>Neidiwr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efwr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enfawr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bambŵ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llawryf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ceirios</w:t>
            </w:r>
            <w:proofErr w:type="spellEnd"/>
            <w:r>
              <w:rPr>
                <w:rFonts w:ascii="Segoe UI" w:hAnsi="Segoe UI" w:cs="Segoe UI"/>
              </w:rPr>
              <w:t xml:space="preserve">, rhododendron, </w:t>
            </w:r>
            <w:proofErr w:type="spellStart"/>
            <w:r>
              <w:rPr>
                <w:rFonts w:ascii="Segoe UI" w:hAnsi="Segoe UI" w:cs="Segoe UI"/>
              </w:rPr>
              <w:t>minc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Americanaidd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cimwch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afon</w:t>
            </w:r>
            <w:proofErr w:type="spellEnd"/>
            <w:r>
              <w:rPr>
                <w:rFonts w:ascii="Segoe UI" w:hAnsi="Segoe UI" w:cs="Segoe UI"/>
              </w:rPr>
              <w:t xml:space="preserve"> America, </w:t>
            </w:r>
            <w:proofErr w:type="spellStart"/>
            <w:r>
              <w:rPr>
                <w:rFonts w:ascii="Segoe UI" w:hAnsi="Segoe UI" w:cs="Segoe UI"/>
              </w:rPr>
              <w:t>bresych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drewllyd</w:t>
            </w:r>
            <w:proofErr w:type="spellEnd"/>
            <w:r>
              <w:rPr>
                <w:rFonts w:ascii="Segoe UI" w:hAnsi="Segoe UI" w:cs="Segoe UI"/>
              </w:rPr>
              <w:t xml:space="preserve"> America, </w:t>
            </w:r>
            <w:r>
              <w:rPr>
                <w:rFonts w:ascii="Segoe UI" w:hAnsi="Segoe UI" w:cs="Segoe UI"/>
                <w:i/>
                <w:iCs/>
              </w:rPr>
              <w:t xml:space="preserve">Crassula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helmsii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Chwaraeodd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gwirfoddolwyr</w:t>
            </w:r>
            <w:proofErr w:type="spellEnd"/>
            <w:r>
              <w:rPr>
                <w:rFonts w:ascii="Segoe UI" w:hAnsi="Segoe UI" w:cs="Segoe UI"/>
              </w:rPr>
              <w:t xml:space="preserve"> ran </w:t>
            </w:r>
            <w:proofErr w:type="spellStart"/>
            <w:r>
              <w:rPr>
                <w:rFonts w:ascii="Segoe UI" w:hAnsi="Segoe UI" w:cs="Segoe UI"/>
              </w:rPr>
              <w:t>hanfodol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rhaglenni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gan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gyfrannu’n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uniongyrchol</w:t>
            </w:r>
            <w:proofErr w:type="spellEnd"/>
            <w:r>
              <w:rPr>
                <w:rFonts w:ascii="Segoe UI" w:hAnsi="Segoe UI" w:cs="Segoe UI"/>
              </w:rPr>
              <w:t xml:space="preserve"> at well </w:t>
            </w:r>
            <w:proofErr w:type="spellStart"/>
            <w:r>
              <w:rPr>
                <w:rFonts w:ascii="Segoe UI" w:hAnsi="Segoe UI" w:cs="Segoe UI"/>
              </w:rPr>
              <w:t>bioamrywiaeth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mynediad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cyhoeddus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mwy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diogel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3BC63EA1" w14:textId="77777777" w:rsidR="00A47F88" w:rsidRDefault="00A47F88">
            <w:pPr>
              <w:spacing w:after="24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Gan </w:t>
            </w:r>
            <w:proofErr w:type="spellStart"/>
            <w:r>
              <w:rPr>
                <w:rFonts w:ascii="Segoe UI" w:hAnsi="Segoe UI" w:cs="Segoe UI"/>
              </w:rPr>
              <w:t>adeiladu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blynyddoedd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blaenorol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mae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ymdrechion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canolbwyntio’n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bennaf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geisio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cynnal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systematig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ganclwm</w:t>
            </w:r>
            <w:proofErr w:type="spellEnd"/>
            <w:r>
              <w:rPr>
                <w:rFonts w:ascii="Segoe UI" w:hAnsi="Segoe UI" w:cs="Segoe UI"/>
              </w:rPr>
              <w:t xml:space="preserve"> Japan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Uchaf</w:t>
            </w:r>
            <w:proofErr w:type="spellEnd"/>
            <w:r>
              <w:rPr>
                <w:rFonts w:ascii="Segoe UI" w:hAnsi="Segoe UI" w:cs="Segoe UI"/>
              </w:rPr>
              <w:t xml:space="preserve"> (</w:t>
            </w:r>
            <w:proofErr w:type="spellStart"/>
            <w:r>
              <w:rPr>
                <w:rFonts w:ascii="Segoe UI" w:hAnsi="Segoe UI" w:cs="Segoe UI"/>
              </w:rPr>
              <w:t>SoDdGA</w:t>
            </w:r>
            <w:proofErr w:type="spellEnd"/>
            <w:r>
              <w:rPr>
                <w:rFonts w:ascii="Segoe UI" w:hAnsi="Segoe UI" w:cs="Segoe UI"/>
              </w:rPr>
              <w:t xml:space="preserve">, ACA),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ochr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Jac y </w:t>
            </w:r>
            <w:proofErr w:type="spellStart"/>
            <w:r>
              <w:rPr>
                <w:rFonts w:ascii="Segoe UI" w:hAnsi="Segoe UI" w:cs="Segoe UI"/>
              </w:rPr>
              <w:t>Neidiwr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ddau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brif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ddalgylch</w:t>
            </w:r>
            <w:proofErr w:type="spellEnd"/>
            <w:r>
              <w:rPr>
                <w:rFonts w:ascii="Segoe UI" w:hAnsi="Segoe UI" w:cs="Segoe UI"/>
              </w:rPr>
              <w:t xml:space="preserve">: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a Tawe.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gwaith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lastRenderedPageBreak/>
              <w:t>dangos</w:t>
            </w:r>
            <w:proofErr w:type="spellEnd"/>
            <w:r>
              <w:rPr>
                <w:rFonts w:ascii="Segoe UI" w:hAnsi="Segoe UI" w:cs="Segoe UI"/>
              </w:rPr>
              <w:t xml:space="preserve"> yr </w:t>
            </w:r>
            <w:proofErr w:type="spellStart"/>
            <w:r>
              <w:rPr>
                <w:rFonts w:ascii="Segoe UI" w:hAnsi="Segoe UI" w:cs="Segoe UI"/>
              </w:rPr>
              <w:t>ymdrech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barhaus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hangen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sicrhau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hirdymor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345FB0F" w14:textId="77777777" w:rsidR="00A47F88" w:rsidRDefault="00A47F88">
            <w:pPr>
              <w:spacing w:after="24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cynnwys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rhaglenni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biodrechu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gyfer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gyda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threialon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ffwng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rhwd</w:t>
            </w:r>
            <w:proofErr w:type="spellEnd"/>
            <w:r>
              <w:rPr>
                <w:rFonts w:ascii="Segoe UI" w:hAnsi="Segoe UI" w:cs="Segoe UI"/>
              </w:rPr>
              <w:t xml:space="preserve"> Jac y </w:t>
            </w:r>
            <w:proofErr w:type="spellStart"/>
            <w:r>
              <w:rPr>
                <w:rFonts w:ascii="Segoe UI" w:hAnsi="Segoe UI" w:cs="Segoe UI"/>
              </w:rPr>
              <w:t>Neidiwr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gwiddon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t xml:space="preserve">Crassula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helmsii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Bydd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treialon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helpu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asesu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dichonoldeb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defnyddio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biodrechu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fynd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afael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rhywogaethau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penodol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0B130A07" w14:textId="77777777" w:rsidR="00A47F88" w:rsidRDefault="00A47F88">
            <w:pPr>
              <w:spacing w:after="24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tîm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hefyd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darparu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diwrnodau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hyfforddi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Rywogaethau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Estron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Goresgynnol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wirfoddolwyr</w:t>
            </w:r>
            <w:proofErr w:type="spellEnd"/>
            <w:r>
              <w:rPr>
                <w:rFonts w:ascii="Segoe UI" w:hAnsi="Segoe UI" w:cs="Segoe UI"/>
              </w:rPr>
              <w:t xml:space="preserve"> a staff.</w:t>
            </w:r>
          </w:p>
          <w:p w14:paraId="2A30358E" w14:textId="2BCBEC66" w:rsidR="00EB5489" w:rsidRPr="00965E62" w:rsidRDefault="00EB5489" w:rsidP="00681F33">
            <w:pPr>
              <w:spacing w:after="240" w:line="240" w:lineRule="auto"/>
              <w:rPr>
                <w:rFonts w:ascii="Segoe UI" w:hAnsi="Segoe UI" w:cs="Segoe UI"/>
              </w:rPr>
            </w:pPr>
            <w:r w:rsidRPr="00965E62">
              <w:rPr>
                <w:rFonts w:ascii="Segoe UI" w:hAnsi="Segoe UI" w:cs="Segoe UI"/>
                <w:i/>
                <w:iCs/>
                <w:noProof/>
                <w:sz w:val="18"/>
                <w:szCs w:val="18"/>
                <w:highlight w:val="yellow"/>
              </w:rPr>
              <w:drawing>
                <wp:inline distT="0" distB="0" distL="0" distR="0" wp14:anchorId="4938BC94" wp14:editId="23D5AFC2">
                  <wp:extent cx="4287600" cy="3214800"/>
                  <wp:effectExtent l="0" t="0" r="0" b="5080"/>
                  <wp:docPr id="1725774833" name="Picture 1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287600" cy="32148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49099A5E" w14:textId="7F81F8B9" w:rsidR="002A3C0A" w:rsidRPr="00A47F88" w:rsidRDefault="00A47F88" w:rsidP="00A47F88">
            <w:pPr>
              <w:spacing w:before="120" w:after="120"/>
              <w:rPr>
                <w:rFonts w:ascii="Segoe UI" w:eastAsia="Times New Roman" w:hAnsi="Segoe UI" w:cs="Segoe UI"/>
                <w:i/>
                <w:iCs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i/>
                <w:iCs/>
              </w:rPr>
              <w:t>Llun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: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Rheoli</w:t>
            </w:r>
            <w:proofErr w:type="spellEnd"/>
            <w:r>
              <w:rPr>
                <w:rFonts w:ascii="Segoe UI" w:hAnsi="Segoe UI" w:cs="Segoe UI"/>
                <w:i/>
                <w:iCs/>
              </w:rPr>
              <w:t xml:space="preserve"> rhododendron, </w:t>
            </w:r>
            <w:proofErr w:type="spellStart"/>
            <w:r>
              <w:rPr>
                <w:rFonts w:ascii="Segoe UI" w:hAnsi="Segoe UI" w:cs="Segoe UI"/>
                <w:i/>
                <w:iCs/>
              </w:rPr>
              <w:t>Cribarth</w:t>
            </w:r>
            <w:proofErr w:type="spellEnd"/>
          </w:p>
        </w:tc>
        <w:tc>
          <w:tcPr>
            <w:tcW w:w="2345" w:type="dxa"/>
          </w:tcPr>
          <w:p w14:paraId="438AF3BF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lastRenderedPageBreak/>
              <w:t>Cwblhawyd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Blwyddyn</w:t>
            </w:r>
            <w:proofErr w:type="spellEnd"/>
            <w:r>
              <w:rPr>
                <w:rFonts w:ascii="Segoe UI" w:hAnsi="Segoe UI" w:cs="Segoe UI"/>
              </w:rPr>
              <w:t xml:space="preserve"> 5 </w:t>
            </w:r>
            <w:proofErr w:type="spellStart"/>
            <w:r>
              <w:rPr>
                <w:rFonts w:ascii="Segoe UI" w:hAnsi="Segoe UI" w:cs="Segoe UI"/>
              </w:rPr>
              <w:t>rhaglen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rheoli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canclwm</w:t>
            </w:r>
            <w:proofErr w:type="spellEnd"/>
            <w:r>
              <w:rPr>
                <w:rFonts w:ascii="Segoe UI" w:hAnsi="Segoe UI" w:cs="Segoe UI"/>
              </w:rPr>
              <w:t xml:space="preserve"> Japan Afon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maint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canclwm</w:t>
            </w:r>
            <w:proofErr w:type="spellEnd"/>
            <w:r>
              <w:rPr>
                <w:rFonts w:ascii="Segoe UI" w:hAnsi="Segoe UI" w:cs="Segoe UI"/>
              </w:rPr>
              <w:t xml:space="preserve"> Japan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hyd</w:t>
            </w:r>
            <w:proofErr w:type="spellEnd"/>
            <w:r>
              <w:rPr>
                <w:rFonts w:ascii="Segoe UI" w:hAnsi="Segoe UI" w:cs="Segoe UI"/>
              </w:rPr>
              <w:t xml:space="preserve"> Afon </w:t>
            </w:r>
            <w:proofErr w:type="spellStart"/>
            <w:r>
              <w:rPr>
                <w:rFonts w:ascii="Segoe UI" w:hAnsi="Segoe UI" w:cs="Segoe UI"/>
              </w:rPr>
              <w:t>Wysg</w:t>
            </w:r>
            <w:proofErr w:type="spellEnd"/>
            <w:r>
              <w:rPr>
                <w:rFonts w:ascii="Segoe UI" w:hAnsi="Segoe UI" w:cs="Segoe UI"/>
              </w:rPr>
              <w:t xml:space="preserve"> 75%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llai</w:t>
            </w:r>
            <w:proofErr w:type="spellEnd"/>
            <w:r>
              <w:rPr>
                <w:rFonts w:ascii="Segoe UI" w:hAnsi="Segoe UI" w:cs="Segoe UI"/>
              </w:rPr>
              <w:t xml:space="preserve"> nag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2019.</w:t>
            </w:r>
          </w:p>
          <w:p w14:paraId="5247DD70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Tynnwyd</w:t>
            </w:r>
            <w:proofErr w:type="spellEnd"/>
            <w:r>
              <w:rPr>
                <w:rFonts w:ascii="Segoe UI" w:hAnsi="Segoe UI" w:cs="Segoe UI"/>
              </w:rPr>
              <w:t xml:space="preserve"> 816 </w:t>
            </w:r>
            <w:proofErr w:type="spellStart"/>
            <w:r>
              <w:rPr>
                <w:rFonts w:ascii="Segoe UI" w:hAnsi="Segoe UI" w:cs="Segoe UI"/>
              </w:rPr>
              <w:t>uned</w:t>
            </w:r>
            <w:proofErr w:type="spellEnd"/>
            <w:r>
              <w:rPr>
                <w:rFonts w:ascii="Segoe UI" w:hAnsi="Segoe UI" w:cs="Segoe UI"/>
              </w:rPr>
              <w:t xml:space="preserve"> o </w:t>
            </w:r>
            <w:proofErr w:type="spellStart"/>
            <w:r>
              <w:rPr>
                <w:rFonts w:ascii="Segoe UI" w:hAnsi="Segoe UI" w:cs="Segoe UI"/>
              </w:rPr>
              <w:t>efwr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enfawr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Llangatwg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2025, 652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2024, a 548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2023.</w:t>
            </w:r>
          </w:p>
          <w:p w14:paraId="35B4A7AA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Bresych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drewllyd</w:t>
            </w:r>
            <w:proofErr w:type="spellEnd"/>
            <w:r>
              <w:rPr>
                <w:rFonts w:ascii="Segoe UI" w:hAnsi="Segoe UI" w:cs="Segoe UI"/>
              </w:rPr>
              <w:t xml:space="preserve"> America, Talgarth – </w:t>
            </w:r>
            <w:proofErr w:type="spellStart"/>
            <w:r>
              <w:rPr>
                <w:rFonts w:ascii="Segoe UI" w:hAnsi="Segoe UI" w:cs="Segoe UI"/>
              </w:rPr>
              <w:lastRenderedPageBreak/>
              <w:t>trinwyd</w:t>
            </w:r>
            <w:proofErr w:type="spellEnd"/>
            <w:r>
              <w:rPr>
                <w:rFonts w:ascii="Segoe UI" w:hAnsi="Segoe UI" w:cs="Segoe UI"/>
              </w:rPr>
              <w:t xml:space="preserve"> 2 </w:t>
            </w:r>
            <w:proofErr w:type="spellStart"/>
            <w:r>
              <w:rPr>
                <w:rFonts w:ascii="Segoe UI" w:hAnsi="Segoe UI" w:cs="Segoe UI"/>
              </w:rPr>
              <w:t>uned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2024, </w:t>
            </w:r>
            <w:proofErr w:type="spellStart"/>
            <w:r>
              <w:rPr>
                <w:rFonts w:ascii="Segoe UI" w:hAnsi="Segoe UI" w:cs="Segoe UI"/>
              </w:rPr>
              <w:t>o’i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gymharu</w:t>
            </w:r>
            <w:proofErr w:type="spellEnd"/>
            <w:r>
              <w:rPr>
                <w:rFonts w:ascii="Segoe UI" w:hAnsi="Segoe UI" w:cs="Segoe UI"/>
              </w:rPr>
              <w:t xml:space="preserve"> â 9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2023. Dim </w:t>
            </w:r>
            <w:proofErr w:type="spellStart"/>
            <w:r>
              <w:rPr>
                <w:rFonts w:ascii="Segoe UI" w:hAnsi="Segoe UI" w:cs="Segoe UI"/>
              </w:rPr>
              <w:t>planhigion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2025.</w:t>
            </w:r>
          </w:p>
          <w:p w14:paraId="6D1F49DC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3 </w:t>
            </w:r>
            <w:proofErr w:type="spellStart"/>
            <w:r>
              <w:rPr>
                <w:rFonts w:ascii="Segoe UI" w:hAnsi="Segoe UI" w:cs="Segoe UI"/>
              </w:rPr>
              <w:t>safle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biodrechu</w:t>
            </w:r>
            <w:proofErr w:type="spellEnd"/>
            <w:r>
              <w:rPr>
                <w:rFonts w:ascii="Segoe UI" w:hAnsi="Segoe UI" w:cs="Segoe UI"/>
              </w:rPr>
              <w:t xml:space="preserve">: 2 Jac y </w:t>
            </w:r>
            <w:proofErr w:type="spellStart"/>
            <w:r>
              <w:rPr>
                <w:rFonts w:ascii="Segoe UI" w:hAnsi="Segoe UI" w:cs="Segoe UI"/>
              </w:rPr>
              <w:t>Neidiwr</w:t>
            </w:r>
            <w:proofErr w:type="spellEnd"/>
            <w:r>
              <w:rPr>
                <w:rFonts w:ascii="Segoe UI" w:hAnsi="Segoe UI" w:cs="Segoe UI"/>
              </w:rPr>
              <w:t xml:space="preserve">, 1 </w:t>
            </w:r>
            <w:r>
              <w:rPr>
                <w:rFonts w:ascii="Segoe UI" w:hAnsi="Segoe UI" w:cs="Segoe UI"/>
                <w:i/>
                <w:iCs/>
              </w:rPr>
              <w:t>Crassula</w:t>
            </w:r>
            <w:r>
              <w:rPr>
                <w:rFonts w:ascii="Segoe UI" w:hAnsi="Segoe UI" w:cs="Segoe UI"/>
              </w:rPr>
              <w:t>.</w:t>
            </w:r>
          </w:p>
          <w:p w14:paraId="68EA246E" w14:textId="16D81D6B" w:rsidR="00141C6C" w:rsidRPr="00A47F88" w:rsidRDefault="00A47F88" w:rsidP="00A47F88">
            <w:pPr>
              <w:spacing w:before="120" w:after="120"/>
              <w:rPr>
                <w:rFonts w:ascii="Segoe UI" w:eastAsia="Times New Roman" w:hAnsi="Segoe UI" w:cs="Segoe UI"/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Treialwyd</w:t>
            </w:r>
            <w:proofErr w:type="spellEnd"/>
            <w:r>
              <w:rPr>
                <w:rFonts w:ascii="Segoe UI" w:hAnsi="Segoe UI" w:cs="Segoe UI"/>
              </w:rPr>
              <w:t xml:space="preserve"> 1 </w:t>
            </w:r>
            <w:proofErr w:type="spellStart"/>
            <w:r>
              <w:rPr>
                <w:rFonts w:ascii="Segoe UI" w:hAnsi="Segoe UI" w:cs="Segoe UI"/>
              </w:rPr>
              <w:t>dechneg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arloesol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arall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reoli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r>
              <w:rPr>
                <w:rFonts w:ascii="Segoe UI" w:hAnsi="Segoe UI" w:cs="Segoe UI"/>
                <w:i/>
                <w:iCs/>
              </w:rPr>
              <w:t>Crassula</w:t>
            </w:r>
            <w:r>
              <w:rPr>
                <w:rFonts w:ascii="Segoe UI" w:hAnsi="Segoe UI" w:cs="Segoe UI"/>
              </w:rPr>
              <w:t>.</w:t>
            </w:r>
          </w:p>
        </w:tc>
      </w:tr>
      <w:tr w:rsidR="006F7081" w:rsidRPr="00965E62" w14:paraId="079EDE88" w14:textId="77777777" w:rsidTr="001505EB">
        <w:tc>
          <w:tcPr>
            <w:tcW w:w="7389" w:type="dxa"/>
          </w:tcPr>
          <w:p w14:paraId="2003B503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Partneriaeth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Dalgylch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Wysg</w:t>
            </w:r>
            <w:proofErr w:type="spellEnd"/>
          </w:p>
          <w:p w14:paraId="09ACB699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APCBB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parhau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gynnal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chefnogi’r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ers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2022. </w:t>
            </w:r>
            <w:proofErr w:type="spellStart"/>
            <w:r>
              <w:rPr>
                <w:rFonts w:ascii="Segoe UI" w:hAnsi="Segoe UI" w:cs="Segoe UI"/>
              </w:rPr>
              <w:t>Mae’r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dwyn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ynghyd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sefydliadau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perthnasol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warchod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gwella</w:t>
            </w:r>
            <w:proofErr w:type="spellEnd"/>
            <w:r>
              <w:rPr>
                <w:rFonts w:ascii="Segoe UI" w:hAnsi="Segoe UI" w:cs="Segoe UI"/>
              </w:rPr>
              <w:t xml:space="preserve"> iechyd yr </w:t>
            </w:r>
            <w:proofErr w:type="spellStart"/>
            <w:r>
              <w:rPr>
                <w:rFonts w:ascii="Segoe UI" w:hAnsi="Segoe UI" w:cs="Segoe UI"/>
              </w:rPr>
              <w:t>amgylchedd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. </w:t>
            </w:r>
            <w:proofErr w:type="spellStart"/>
            <w:r>
              <w:rPr>
                <w:rFonts w:ascii="Segoe UI" w:hAnsi="Segoe UI" w:cs="Segoe UI"/>
              </w:rPr>
              <w:t>Roedd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hyn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angenrheidiol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fynd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i’r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afael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dirywiad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ansawdd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dŵr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afonydd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enwedig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perthynas</w:t>
            </w:r>
            <w:proofErr w:type="spellEnd"/>
            <w:r>
              <w:rPr>
                <w:rFonts w:ascii="Segoe UI" w:hAnsi="Segoe UI" w:cs="Segoe UI"/>
              </w:rPr>
              <w:t xml:space="preserve"> â </w:t>
            </w:r>
            <w:proofErr w:type="spellStart"/>
            <w:r>
              <w:rPr>
                <w:rFonts w:ascii="Segoe UI" w:hAnsi="Segoe UI" w:cs="Segoe UI"/>
              </w:rPr>
              <w:t>ffosffadau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DB1685E" w14:textId="541EA78B" w:rsidR="009944A1" w:rsidRPr="00A47F88" w:rsidRDefault="00A47F88" w:rsidP="00A47F88">
            <w:pPr>
              <w:spacing w:before="120" w:after="120"/>
              <w:rPr>
                <w:rFonts w:ascii="Segoe UI" w:hAnsi="Segoe UI" w:cs="Segoe UI"/>
                <w:kern w:val="2"/>
                <w14:ligatures w14:val="standardContextual"/>
              </w:rPr>
            </w:pPr>
            <w:r>
              <w:rPr>
                <w:rFonts w:ascii="Segoe UI" w:hAnsi="Segoe UI" w:cs="Segoe UI"/>
              </w:rPr>
              <w:t xml:space="preserve">Mae </w:t>
            </w:r>
            <w:proofErr w:type="spellStart"/>
            <w:r>
              <w:rPr>
                <w:rFonts w:ascii="Segoe UI" w:hAnsi="Segoe UI" w:cs="Segoe UI"/>
              </w:rPr>
              <w:t>Rheolwr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goruchwylio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datblygu</w:t>
            </w:r>
            <w:proofErr w:type="spellEnd"/>
            <w:r>
              <w:rPr>
                <w:rFonts w:ascii="Segoe UI" w:hAnsi="Segoe UI" w:cs="Segoe UI"/>
              </w:rPr>
              <w:t xml:space="preserve"> a </w:t>
            </w:r>
            <w:proofErr w:type="spellStart"/>
            <w:r>
              <w:rPr>
                <w:rFonts w:ascii="Segoe UI" w:hAnsi="Segoe UI" w:cs="Segoe UI"/>
              </w:rPr>
              <w:t>gweithredu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Rheoli </w:t>
            </w:r>
            <w:proofErr w:type="spellStart"/>
            <w:r>
              <w:rPr>
                <w:rFonts w:ascii="Segoe UI" w:hAnsi="Segoe UI" w:cs="Segoe UI"/>
              </w:rPr>
              <w:t>Maetholion</w:t>
            </w:r>
            <w:proofErr w:type="spellEnd"/>
            <w:r>
              <w:rPr>
                <w:rFonts w:ascii="Segoe UI" w:hAnsi="Segoe UI" w:cs="Segoe UI"/>
              </w:rPr>
              <w:t xml:space="preserve">. Mae </w:t>
            </w:r>
            <w:proofErr w:type="spellStart"/>
            <w:r>
              <w:rPr>
                <w:rFonts w:ascii="Segoe UI" w:hAnsi="Segoe UI" w:cs="Segoe UI"/>
              </w:rPr>
              <w:t>Cadeirydd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</w:tc>
        <w:tc>
          <w:tcPr>
            <w:tcW w:w="2345" w:type="dxa"/>
          </w:tcPr>
          <w:p w14:paraId="37BA9D0F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Cylch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Gorchwyl</w:t>
            </w:r>
            <w:proofErr w:type="spellEnd"/>
            <w:r>
              <w:rPr>
                <w:rFonts w:ascii="Segoe UI" w:hAnsi="Segoe UI" w:cs="Segoe UI"/>
              </w:rPr>
              <w:t xml:space="preserve"> y </w:t>
            </w:r>
            <w:proofErr w:type="spellStart"/>
            <w:r>
              <w:rPr>
                <w:rFonts w:ascii="Segoe UI" w:hAnsi="Segoe UI" w:cs="Segoe UI"/>
              </w:rPr>
              <w:t>Bartneriaeth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ar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waith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788354B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Cadeirydd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wedi’i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recriwtio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8D1E57C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Rheolwr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Prosiect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yn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ei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swydd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451CFAD2" w14:textId="77777777" w:rsidR="00A47F88" w:rsidRDefault="00A47F88">
            <w:pPr>
              <w:spacing w:before="120" w:after="120"/>
              <w:rPr>
                <w:kern w:val="2"/>
                <w14:ligatures w14:val="standardContextual"/>
              </w:rPr>
            </w:pPr>
            <w:proofErr w:type="spellStart"/>
            <w:r>
              <w:rPr>
                <w:rFonts w:ascii="Segoe UI" w:hAnsi="Segoe UI" w:cs="Segoe UI"/>
              </w:rPr>
              <w:t>Cynllun</w:t>
            </w:r>
            <w:proofErr w:type="spellEnd"/>
            <w:r>
              <w:rPr>
                <w:rFonts w:ascii="Segoe UI" w:hAnsi="Segoe UI" w:cs="Segoe UI"/>
              </w:rPr>
              <w:t xml:space="preserve"> Rheoli </w:t>
            </w:r>
            <w:proofErr w:type="spellStart"/>
            <w:r>
              <w:rPr>
                <w:rFonts w:ascii="Segoe UI" w:hAnsi="Segoe UI" w:cs="Segoe UI"/>
              </w:rPr>
              <w:t>Maetholion</w:t>
            </w:r>
            <w:proofErr w:type="spellEnd"/>
            <w:r>
              <w:rPr>
                <w:rFonts w:ascii="Segoe UI" w:hAnsi="Segoe UI" w:cs="Segoe UI"/>
              </w:rPr>
              <w:t xml:space="preserve">, </w:t>
            </w:r>
            <w:proofErr w:type="spellStart"/>
            <w:r>
              <w:rPr>
                <w:rFonts w:ascii="Segoe UI" w:hAnsi="Segoe UI" w:cs="Segoe UI"/>
              </w:rPr>
              <w:t>mewn</w:t>
            </w:r>
            <w:proofErr w:type="spellEnd"/>
            <w:r>
              <w:rPr>
                <w:rFonts w:ascii="Segoe UI" w:hAnsi="Segoe UI" w:cs="Segoe UI"/>
              </w:rPr>
              <w:t xml:space="preserve"> </w:t>
            </w:r>
            <w:proofErr w:type="spellStart"/>
            <w:r>
              <w:rPr>
                <w:rFonts w:ascii="Segoe UI" w:hAnsi="Segoe UI" w:cs="Segoe UI"/>
              </w:rPr>
              <w:t>drafft</w:t>
            </w:r>
            <w:proofErr w:type="spellEnd"/>
            <w:r>
              <w:rPr>
                <w:rFonts w:ascii="Segoe UI" w:hAnsi="Segoe UI" w:cs="Segoe UI"/>
              </w:rPr>
              <w:t>.</w:t>
            </w:r>
          </w:p>
          <w:p w14:paraId="29FDC5ED" w14:textId="77777777" w:rsidR="001F7C5F" w:rsidRPr="00965E62" w:rsidRDefault="001F7C5F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</w:p>
        </w:tc>
      </w:tr>
      <w:tr w:rsidR="00A0746F" w:rsidRPr="00965E62" w14:paraId="6AB19B79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548418A0" w14:textId="6FC269E8" w:rsidR="00D34360" w:rsidRPr="00965E62" w:rsidRDefault="0066640A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</w:pP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Amcan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5 NRAP: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Gwella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ein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tystiolaeth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,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ein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dealltwriaeth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a'n</w:t>
            </w:r>
            <w:proofErr w:type="spellEnd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66640A">
              <w:rPr>
                <w:rFonts w:ascii="Segoe UI" w:eastAsia="Times New Roman" w:hAnsi="Segoe UI" w:cs="Segoe UI"/>
                <w:b/>
                <w:color w:val="000000" w:themeColor="text1"/>
                <w:sz w:val="24"/>
                <w:szCs w:val="24"/>
              </w:rPr>
              <w:t>monitro</w:t>
            </w:r>
            <w:proofErr w:type="spellEnd"/>
          </w:p>
        </w:tc>
      </w:tr>
      <w:tr w:rsidR="00A0746F" w:rsidRPr="00965E62" w14:paraId="0445AD7C" w14:textId="77777777" w:rsidTr="001505EB">
        <w:tc>
          <w:tcPr>
            <w:tcW w:w="9734" w:type="dxa"/>
            <w:gridSpan w:val="2"/>
          </w:tcPr>
          <w:p w14:paraId="20FDB441" w14:textId="77777777" w:rsidR="005C21AF" w:rsidRPr="005C21AF" w:rsidRDefault="005C21AF" w:rsidP="005C21AF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</w:pPr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lastRenderedPageBreak/>
              <w:t xml:space="preserve">Gan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gynnwys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camau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gweithredu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:</w:t>
            </w:r>
          </w:p>
          <w:p w14:paraId="3FF8EB45" w14:textId="77777777" w:rsidR="005C21AF" w:rsidRPr="005C21AF" w:rsidRDefault="005C21AF" w:rsidP="005C21AF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</w:pPr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I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wella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ein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tystiolaeth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,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ein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dealltwriaeth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a'n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monitro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.</w:t>
            </w:r>
          </w:p>
          <w:p w14:paraId="0D11F08B" w14:textId="4B667EBF" w:rsidR="00D53DAD" w:rsidRPr="00965E62" w:rsidRDefault="005C21AF" w:rsidP="005C21AF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color w:val="000000" w:themeColor="text1"/>
              </w:rPr>
            </w:pPr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I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rannu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tystiolaeth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yn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hygyrch</w:t>
            </w:r>
            <w:proofErr w:type="spellEnd"/>
            <w:r w:rsidRPr="005C21AF">
              <w:rPr>
                <w:rFonts w:ascii="Segoe UI" w:eastAsia="Times New Roman" w:hAnsi="Segoe UI" w:cs="Segoe UI"/>
                <w:b/>
                <w:i/>
                <w:iCs/>
                <w:color w:val="000000" w:themeColor="text1"/>
              </w:rPr>
              <w:t>.</w:t>
            </w:r>
          </w:p>
        </w:tc>
      </w:tr>
      <w:tr w:rsidR="00A0746F" w:rsidRPr="00965E62" w14:paraId="0F9EA538" w14:textId="77777777" w:rsidTr="001505EB">
        <w:tc>
          <w:tcPr>
            <w:tcW w:w="7389" w:type="dxa"/>
            <w:shd w:val="clear" w:color="auto" w:fill="E7E6E6" w:themeFill="background2"/>
          </w:tcPr>
          <w:p w14:paraId="6EBCCC08" w14:textId="08651CFD" w:rsidR="004B7B52" w:rsidRPr="00965E62" w:rsidRDefault="00041389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041389">
              <w:rPr>
                <w:rFonts w:ascii="Segoe UI" w:eastAsia="Times New Roman" w:hAnsi="Segoe UI" w:cs="Segoe UI"/>
                <w:b/>
                <w:bCs/>
              </w:rPr>
              <w:t>Enghreifftiau</w:t>
            </w:r>
            <w:proofErr w:type="spellEnd"/>
            <w:r w:rsidR="004B7B52" w:rsidRPr="00965E62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</w:p>
        </w:tc>
        <w:tc>
          <w:tcPr>
            <w:tcW w:w="2345" w:type="dxa"/>
            <w:shd w:val="clear" w:color="auto" w:fill="E7E6E6" w:themeFill="background2"/>
          </w:tcPr>
          <w:p w14:paraId="5BEC3448" w14:textId="3C254B9A" w:rsidR="004B7B52" w:rsidRPr="00965E62" w:rsidRDefault="0054141D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54141D">
              <w:rPr>
                <w:rFonts w:ascii="Segoe UI" w:eastAsia="Times New Roman" w:hAnsi="Segoe UI" w:cs="Segoe UI"/>
                <w:b/>
                <w:bCs/>
              </w:rPr>
              <w:t>Mesurau</w:t>
            </w:r>
            <w:proofErr w:type="spellEnd"/>
            <w:r w:rsidRPr="0054141D">
              <w:rPr>
                <w:rFonts w:ascii="Segoe UI" w:eastAsia="Times New Roman" w:hAnsi="Segoe UI" w:cs="Segoe UI"/>
                <w:b/>
                <w:bCs/>
              </w:rPr>
              <w:t xml:space="preserve"> a/neu </w:t>
            </w:r>
            <w:proofErr w:type="spellStart"/>
            <w:r w:rsidRPr="0054141D">
              <w:rPr>
                <w:rFonts w:ascii="Segoe UI" w:eastAsia="Times New Roman" w:hAnsi="Segoe UI" w:cs="Segoe UI"/>
                <w:b/>
                <w:bCs/>
              </w:rPr>
              <w:t>ddangosyddion</w:t>
            </w:r>
            <w:proofErr w:type="spellEnd"/>
            <w:r w:rsidRPr="0054141D">
              <w:rPr>
                <w:rFonts w:ascii="Segoe UI" w:eastAsia="Times New Roman" w:hAnsi="Segoe UI" w:cs="Segoe UI"/>
                <w:b/>
                <w:bCs/>
              </w:rPr>
              <w:t xml:space="preserve"> a </w:t>
            </w:r>
            <w:proofErr w:type="spellStart"/>
            <w:r w:rsidRPr="0054141D">
              <w:rPr>
                <w:rFonts w:ascii="Segoe UI" w:eastAsia="Times New Roman" w:hAnsi="Segoe UI" w:cs="Segoe UI"/>
                <w:b/>
                <w:bCs/>
              </w:rPr>
              <w:t>fonitriwyd</w:t>
            </w:r>
            <w:proofErr w:type="spellEnd"/>
          </w:p>
        </w:tc>
      </w:tr>
      <w:tr w:rsidR="00836356" w:rsidRPr="00965E62" w14:paraId="57BCF93B" w14:textId="77777777" w:rsidTr="001505EB">
        <w:tc>
          <w:tcPr>
            <w:tcW w:w="7389" w:type="dxa"/>
          </w:tcPr>
          <w:p w14:paraId="7E89730E" w14:textId="77777777" w:rsidR="00FD6015" w:rsidRDefault="00FD6015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  <w:proofErr w:type="spellStart"/>
            <w:r w:rsidRPr="00FD6015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Datblygu</w:t>
            </w:r>
            <w:proofErr w:type="spellEnd"/>
            <w:r w:rsidRPr="00FD6015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FD6015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Cyfalaf</w:t>
            </w:r>
            <w:proofErr w:type="spellEnd"/>
            <w:r w:rsidRPr="00FD6015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FD6015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Naturiol</w:t>
            </w:r>
            <w:proofErr w:type="spellEnd"/>
          </w:p>
          <w:p w14:paraId="24BDEEBD" w14:textId="77777777" w:rsidR="00423C47" w:rsidRPr="00423C47" w:rsidRDefault="00423C47" w:rsidP="00423C47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Grant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Llywodraeth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Cymru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wedi'i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sicrhau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gyflogi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Pennaeth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Datblygu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Cyfalaf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Naturiol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am 3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blynedd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gynnwys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cyllideb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Ymchwil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Datblygu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27601F9C" w14:textId="257C9636" w:rsidR="00836356" w:rsidRPr="00965E62" w:rsidRDefault="00423C47" w:rsidP="00423C47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ffrydiau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gwaith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cynnwys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-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datblygu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cyfleoedd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cyllid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natur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ardal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ffocal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De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Usk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Uchaf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BBNPA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chefnogaeth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Bartneriaeth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y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Parciau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Cenedlaethol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mapio'r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dirwedd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buddsoddwyr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(o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ddyngarwch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gwydnwch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gweithredol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cyfleoedd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mewnosod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gwrthbwyso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),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tynnu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haenau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GIS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ynghyd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ardal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y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prosiect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ac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adeiladu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capasiti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codi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arian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gallu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sefydliadol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gyflawni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cyfleoedd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cyllid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natur</w:t>
            </w:r>
            <w:proofErr w:type="spellEnd"/>
            <w:r w:rsidRPr="00423C47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</w:tc>
        <w:tc>
          <w:tcPr>
            <w:tcW w:w="2345" w:type="dxa"/>
          </w:tcPr>
          <w:p w14:paraId="15B5C9B9" w14:textId="77777777" w:rsidR="00834BA1" w:rsidRPr="00834BA1" w:rsidRDefault="00834BA1" w:rsidP="00834BA1">
            <w:pPr>
              <w:spacing w:after="0" w:line="240" w:lineRule="auto"/>
              <w:rPr>
                <w:rFonts w:ascii="Segoe UI" w:hAnsi="Segoe UI" w:cs="Segoe UI"/>
                <w:color w:val="000000"/>
              </w:rPr>
            </w:pPr>
            <w:proofErr w:type="spellStart"/>
            <w:r w:rsidRPr="00834BA1">
              <w:rPr>
                <w:rFonts w:ascii="Segoe UI" w:hAnsi="Segoe UI" w:cs="Segoe UI"/>
                <w:color w:val="000000"/>
              </w:rPr>
              <w:t>Arolwg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cyn-ddichonoldeb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Arolwg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Wysg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Uchaf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a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mapio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GIS (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archwilio'r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terfynau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a'r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posibiliadau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gyfer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marchnadoedd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cyllid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natur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presennol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ac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anghenion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cyllido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eraill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gyfer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adfer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natur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yn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ardal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y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prosiect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,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gan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gysylltu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â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Phartneriaeth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Dalgylch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Wysg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>).</w:t>
            </w:r>
          </w:p>
          <w:p w14:paraId="7A0879EC" w14:textId="77777777" w:rsidR="00834BA1" w:rsidRPr="00834BA1" w:rsidRDefault="00834BA1" w:rsidP="00834BA1">
            <w:pPr>
              <w:spacing w:after="0" w:line="240" w:lineRule="auto"/>
              <w:rPr>
                <w:rFonts w:ascii="Segoe UI" w:hAnsi="Segoe UI" w:cs="Segoe UI"/>
                <w:color w:val="000000"/>
              </w:rPr>
            </w:pPr>
          </w:p>
          <w:p w14:paraId="2DA96CBA" w14:textId="323A4A05" w:rsidR="00836356" w:rsidRPr="00965E62" w:rsidRDefault="00834BA1" w:rsidP="00834BA1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834BA1">
              <w:rPr>
                <w:rFonts w:ascii="Segoe UI" w:hAnsi="Segoe UI" w:cs="Segoe UI"/>
                <w:color w:val="000000"/>
              </w:rPr>
              <w:t>Gwybodaeth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gynyddol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am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Gyfalaf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Naturiol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>/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cyllid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natur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>/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cyllid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gwyrdd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o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fewn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PCBB, a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chyda'r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aelodau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,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ymgysylltiad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 xml:space="preserve"> </w:t>
            </w:r>
            <w:proofErr w:type="spellStart"/>
            <w:r w:rsidRPr="00834BA1">
              <w:rPr>
                <w:rFonts w:ascii="Segoe UI" w:hAnsi="Segoe UI" w:cs="Segoe UI"/>
                <w:color w:val="000000"/>
              </w:rPr>
              <w:t>ffermio</w:t>
            </w:r>
            <w:proofErr w:type="spellEnd"/>
            <w:r w:rsidRPr="00834BA1">
              <w:rPr>
                <w:rFonts w:ascii="Segoe UI" w:hAnsi="Segoe UI" w:cs="Segoe UI"/>
                <w:color w:val="000000"/>
              </w:rPr>
              <w:t>.</w:t>
            </w:r>
          </w:p>
        </w:tc>
      </w:tr>
      <w:tr w:rsidR="006F7081" w:rsidRPr="00965E62" w14:paraId="39981EC8" w14:textId="77777777" w:rsidTr="001505EB">
        <w:tc>
          <w:tcPr>
            <w:tcW w:w="7389" w:type="dxa"/>
          </w:tcPr>
          <w:p w14:paraId="1AA3EF4E" w14:textId="77777777" w:rsidR="00825CA4" w:rsidRDefault="00825CA4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  <w:proofErr w:type="spellStart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Cytundeb</w:t>
            </w:r>
            <w:proofErr w:type="spellEnd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Lefel </w:t>
            </w:r>
            <w:proofErr w:type="spellStart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Gwasanaeth</w:t>
            </w:r>
            <w:proofErr w:type="spellEnd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gyda</w:t>
            </w:r>
            <w:proofErr w:type="spellEnd"/>
            <w:r w:rsidRPr="00825CA4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BIS</w:t>
            </w:r>
          </w:p>
          <w:p w14:paraId="32908E87" w14:textId="54EF0E23" w:rsidR="003F1C6A" w:rsidRPr="00965E62" w:rsidRDefault="009C66B5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Ymrwymodd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yr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Awdurdod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Gytundeb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Lefel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Gwasanaeth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(SLA) 3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blynedd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pellach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Chanolfan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Cofnodion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Amgylcheddol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Lleol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BIS ac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mae'n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parhau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gefnogi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weithgareddau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parhaus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hyrwyddo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cofnodi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biolegol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.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Awdurdod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wedi'i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gynrychioli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Grŵp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Cymorth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BIS a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Grŵp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Llywio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LERCs Cymru, ac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mae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data BIS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parhau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gael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ddefnyddio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lywio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penderfyniadau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cynllunio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.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gwasanaeth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hwn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arbennig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bwysig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cynorthwyo'r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gwasanaeth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Cynllunio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wneud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penderfyniadau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ecolegol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cadarn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</w:tc>
        <w:tc>
          <w:tcPr>
            <w:tcW w:w="2345" w:type="dxa"/>
          </w:tcPr>
          <w:p w14:paraId="37EEBE78" w14:textId="77777777" w:rsidR="009C66B5" w:rsidRPr="009C66B5" w:rsidRDefault="009C66B5" w:rsidP="009C66B5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Cytundeb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Lefel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Gwasanaeth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3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blynedd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BIS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wedi'i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gytuno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: 1 Ebrill 2024 - 31 Mawrth 2027.</w:t>
            </w:r>
          </w:p>
          <w:p w14:paraId="5D0DE3E6" w14:textId="77777777" w:rsidR="009C66B5" w:rsidRPr="009C66B5" w:rsidRDefault="009C66B5" w:rsidP="009C66B5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Mae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adroddiad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defnydd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blynyddol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y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Cytundeb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Lefel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Gwasanaeth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gael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6EB890CE" w14:textId="78ECD461" w:rsidR="003F1C6A" w:rsidRPr="00965E62" w:rsidRDefault="009C66B5" w:rsidP="009C66B5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15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Swyddog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mynediad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gronfa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ddata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Aderyn, a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chynhaliwyd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diwrnod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>hyfforddi</w:t>
            </w:r>
            <w:proofErr w:type="spellEnd"/>
            <w:r w:rsidRPr="009C66B5">
              <w:rPr>
                <w:rFonts w:ascii="Segoe UI" w:eastAsia="Times New Roman" w:hAnsi="Segoe UI" w:cs="Segoe UI"/>
                <w:color w:val="000000" w:themeColor="text1"/>
              </w:rPr>
              <w:t xml:space="preserve"> Aderyn.</w:t>
            </w:r>
          </w:p>
        </w:tc>
      </w:tr>
      <w:tr w:rsidR="001E37D9" w:rsidRPr="00965E62" w14:paraId="64E62EDD" w14:textId="77777777" w:rsidTr="001505EB">
        <w:tc>
          <w:tcPr>
            <w:tcW w:w="7389" w:type="dxa"/>
          </w:tcPr>
          <w:p w14:paraId="73AE33DD" w14:textId="77777777" w:rsidR="00C33EA2" w:rsidRDefault="00C33EA2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  <w:proofErr w:type="spellStart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lastRenderedPageBreak/>
              <w:t>Partneriaeth</w:t>
            </w:r>
            <w:proofErr w:type="spellEnd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Natur</w:t>
            </w:r>
            <w:proofErr w:type="spellEnd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Leol Bannau Brycheiniog </w:t>
            </w:r>
            <w:proofErr w:type="spellStart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Offeryn</w:t>
            </w:r>
            <w:proofErr w:type="spellEnd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Adfer</w:t>
            </w:r>
            <w:proofErr w:type="spellEnd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C33EA2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Natur</w:t>
            </w:r>
            <w:proofErr w:type="spellEnd"/>
          </w:p>
          <w:p w14:paraId="104848CA" w14:textId="77777777" w:rsidR="00594C07" w:rsidRPr="00594C07" w:rsidRDefault="00594C07" w:rsidP="00594C07">
            <w:pPr>
              <w:spacing w:before="120" w:after="120" w:line="240" w:lineRule="auto"/>
              <w:rPr>
                <w:rFonts w:ascii="Segoe UI" w:eastAsia="Arial" w:hAnsi="Segoe UI" w:cs="Segoe UI"/>
                <w:color w:val="000000" w:themeColor="text1"/>
              </w:rPr>
            </w:pP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Sicrhawyd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cyllid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i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gynnal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Mapio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Adfer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Natur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Cynllun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Natur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Lleol y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Bartneriaeth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(BB) (a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mynediad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at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gyfres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o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fapiau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cydnerthedd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ecolegol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a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mapiau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eraill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) am 2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flynedd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arall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. Gan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hynny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,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cynorthwywyd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cynllunio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prosiectau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adfer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natur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a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gwneud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penderfyniadau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ymhlith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y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Cynllun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Natur,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gyda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mynediad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hefyd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wedi'i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roi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i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ymgynghorwyr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sy'n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gweithio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ddatblygu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cynigion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penodol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gyfer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cyllid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adfer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natur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>.</w:t>
            </w:r>
          </w:p>
          <w:p w14:paraId="1CE915B8" w14:textId="401D21D5" w:rsidR="001E37D9" w:rsidRPr="00965E62" w:rsidRDefault="00594C07" w:rsidP="00594C07">
            <w:pPr>
              <w:spacing w:before="120" w:after="120" w:line="240" w:lineRule="auto"/>
              <w:rPr>
                <w:rFonts w:ascii="Segoe UI" w:eastAsia="Arial" w:hAnsi="Segoe UI" w:cs="Segoe UI"/>
                <w:color w:val="000000" w:themeColor="text1"/>
              </w:rPr>
            </w:pP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Darparwyd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cyflwyniadau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a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chefnogaeth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i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ddefnyddwyr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newydd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Cynllun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Natur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/BBNPA, ac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eraill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sy'n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ystyried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comisiynu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mapio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tebyg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</w:t>
            </w:r>
            <w:proofErr w:type="spellStart"/>
            <w:r w:rsidRPr="00594C07">
              <w:rPr>
                <w:rFonts w:ascii="Segoe UI" w:eastAsia="Arial" w:hAnsi="Segoe UI" w:cs="Segoe UI"/>
                <w:color w:val="000000" w:themeColor="text1"/>
              </w:rPr>
              <w:t>yng</w:t>
            </w:r>
            <w:proofErr w:type="spellEnd"/>
            <w:r w:rsidRPr="00594C07">
              <w:rPr>
                <w:rFonts w:ascii="Segoe UI" w:eastAsia="Arial" w:hAnsi="Segoe UI" w:cs="Segoe UI"/>
                <w:color w:val="000000" w:themeColor="text1"/>
              </w:rPr>
              <w:t xml:space="preserve"> Nghymru.</w:t>
            </w:r>
          </w:p>
        </w:tc>
        <w:tc>
          <w:tcPr>
            <w:tcW w:w="2345" w:type="dxa"/>
          </w:tcPr>
          <w:p w14:paraId="34F2E273" w14:textId="492D45FD" w:rsidR="001E37D9" w:rsidRPr="00965E62" w:rsidRDefault="00D87E11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D87E11">
              <w:rPr>
                <w:rFonts w:ascii="Segoe UI" w:eastAsia="Times New Roman" w:hAnsi="Segoe UI" w:cs="Segoe UI"/>
                <w:color w:val="000000" w:themeColor="text1"/>
              </w:rPr>
              <w:t xml:space="preserve">20+ o </w:t>
            </w:r>
            <w:proofErr w:type="spellStart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Bartneriaid</w:t>
            </w:r>
            <w:proofErr w:type="spellEnd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mewngofnodiadau</w:t>
            </w:r>
            <w:proofErr w:type="spellEnd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i'r</w:t>
            </w:r>
            <w:proofErr w:type="spellEnd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offeryn</w:t>
            </w:r>
            <w:proofErr w:type="spellEnd"/>
            <w:r w:rsidRPr="00D87E11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</w:tc>
      </w:tr>
      <w:tr w:rsidR="004434C0" w:rsidRPr="00965E62" w14:paraId="130AE3AA" w14:textId="77777777" w:rsidTr="001505EB">
        <w:tc>
          <w:tcPr>
            <w:tcW w:w="7389" w:type="dxa"/>
          </w:tcPr>
          <w:p w14:paraId="3E3E5A49" w14:textId="77777777" w:rsidR="00DE23E6" w:rsidRDefault="00DE23E6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  <w:proofErr w:type="spellStart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Strategaeth</w:t>
            </w:r>
            <w:proofErr w:type="spellEnd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a </w:t>
            </w:r>
            <w:proofErr w:type="spellStart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Chynllun</w:t>
            </w:r>
            <w:proofErr w:type="spellEnd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Gweithredu</w:t>
            </w:r>
            <w:proofErr w:type="spellEnd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Coedluniau</w:t>
            </w:r>
            <w:proofErr w:type="spellEnd"/>
            <w:r w:rsidRPr="00DE23E6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Bannau Brycheiniog</w:t>
            </w:r>
          </w:p>
          <w:p w14:paraId="014B6156" w14:textId="77777777" w:rsidR="00214F0D" w:rsidRPr="00214F0D" w:rsidRDefault="00214F0D" w:rsidP="00214F0D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Dadansoddiad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Sefyllfa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wedi'i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gomisiynu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a'i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gwblhau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. Yn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llywio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Cynllun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Gweithredu Tirwedd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drafft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(a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gefnogir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grant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yr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Ymddiriedolaeth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Coedlannau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).</w:t>
            </w:r>
          </w:p>
          <w:p w14:paraId="43E1D9DD" w14:textId="77777777" w:rsidR="00214F0D" w:rsidRPr="00214F0D" w:rsidRDefault="00214F0D" w:rsidP="00214F0D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Strategaeth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Cynllun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Gweithredu Tirwedd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drafft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ceisio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darparu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cyngor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ac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arweiniad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gynllunwyr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rheolwyr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tir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rhanddeiliaid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prosiectau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chymunedau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lleol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rheoli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gwrychoedd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coetiroedd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choed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fewn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tirwedd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Bannau Brycheiniog.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Fe'i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datblygwyd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Awdurdod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Parc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Cenedlaethol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Bannau Brycheiniog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gyda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chefnogaeth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Cadw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(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Ymddiriedolaeth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Coedlannau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Cymru) ac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mewn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ymgynghoriad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ag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ystod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eang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randdeiliaid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4A6FCC69" w14:textId="77777777" w:rsidR="00214F0D" w:rsidRPr="00214F0D" w:rsidRDefault="00214F0D" w:rsidP="00214F0D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strategaeth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nodi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gweledigaeth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hyd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at y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flwyddyn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2048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gydag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amcanion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chamau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gweithredu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gweithio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tuag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at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gyflawni'r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weledigaeth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honno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fel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y gall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rhanddeiliaid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helpu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amddiffyn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tyfu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rheoli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tirwedd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iach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gwydn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draws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tir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cyhoeddus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phreifat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ddiwallu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anghenion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pobl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leol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helpu'r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amgylchedd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naturiol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wella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addasu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ffynnu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ac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sicrhau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bod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ein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tirwedd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cael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adfer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amddiffyn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mewn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cyflwr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da,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gysylltu'n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well,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a'i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wella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446CB603" w14:textId="3E01B08F" w:rsidR="000B6C76" w:rsidRDefault="00214F0D" w:rsidP="00214F0D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canlyniadau'n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cynnwys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;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gwell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dealltwriaeth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o'r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adnodd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presennol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draws y Parc,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argymhellion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strategol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(a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dangosyddion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perfformiad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allweddol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lefel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uchel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) o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sut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wella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ac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ehangu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adnoddau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ymgysylltu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â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chefnogaeth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arbenigwyr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y sector.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Cynllun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r w:rsidRPr="00214F0D">
              <w:rPr>
                <w:rFonts w:ascii="Segoe UI" w:eastAsia="Times New Roman" w:hAnsi="Segoe UI" w:cs="Segoe UI"/>
                <w:color w:val="000000" w:themeColor="text1"/>
              </w:rPr>
              <w:lastRenderedPageBreak/>
              <w:t xml:space="preserve">Gweithredu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aros am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ymgynghoriad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cyhoeddus</w:t>
            </w:r>
            <w:proofErr w:type="spellEnd"/>
            <w:r w:rsidRPr="00214F0D">
              <w:rPr>
                <w:rFonts w:ascii="Segoe UI" w:eastAsia="Times New Roman" w:hAnsi="Segoe UI" w:cs="Segoe UI"/>
                <w:color w:val="000000" w:themeColor="text1"/>
              </w:rPr>
              <w:t>.</w:t>
            </w:r>
            <w:r w:rsidR="000B6C76">
              <w:rPr>
                <w:rFonts w:ascii="Segoe UI" w:eastAsia="Times New Roman" w:hAnsi="Segoe UI" w:cs="Segoe UI"/>
                <w:noProof/>
                <w:color w:val="000000" w:themeColor="text1"/>
              </w:rPr>
              <w:drawing>
                <wp:inline distT="0" distB="0" distL="0" distR="0" wp14:anchorId="0CDF6994" wp14:editId="7D2E717A">
                  <wp:extent cx="3937000" cy="2522390"/>
                  <wp:effectExtent l="0" t="0" r="6350" b="0"/>
                  <wp:docPr id="1117283170" name="Picture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r="3031" b="1707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949658" cy="25305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2FA8195C" w14:textId="38BAB889" w:rsidR="00DD77F0" w:rsidRPr="00DD77F0" w:rsidRDefault="00DB67C3" w:rsidP="000B6C76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</w:pP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Llun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: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Taith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gerdded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tirwedd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coed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fel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rhan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o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Deithiau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Cerdded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>Gŵyl</w:t>
            </w:r>
            <w:proofErr w:type="spellEnd"/>
            <w:r w:rsidRPr="00DB67C3">
              <w:rPr>
                <w:rFonts w:ascii="Segoe UI" w:eastAsia="Times New Roman" w:hAnsi="Segoe UI" w:cs="Segoe UI"/>
                <w:i/>
                <w:iCs/>
                <w:color w:val="000000" w:themeColor="text1"/>
              </w:rPr>
              <w:t xml:space="preserve"> y Gelli</w:t>
            </w:r>
          </w:p>
        </w:tc>
        <w:tc>
          <w:tcPr>
            <w:tcW w:w="2345" w:type="dxa"/>
          </w:tcPr>
          <w:p w14:paraId="774C5C99" w14:textId="77777777" w:rsidR="00DB67C3" w:rsidRPr="00DB67C3" w:rsidRDefault="00DB67C3" w:rsidP="00DB67C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DB67C3">
              <w:rPr>
                <w:rFonts w:ascii="Segoe UI" w:eastAsia="Times New Roman" w:hAnsi="Segoe UI" w:cs="Segoe UI"/>
                <w:color w:val="000000" w:themeColor="text1"/>
              </w:rPr>
              <w:lastRenderedPageBreak/>
              <w:t xml:space="preserve">1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Dadansoddiad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Sefyllfa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Tirwedd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5EE1AF31" w14:textId="47894182" w:rsidR="004434C0" w:rsidRPr="00965E62" w:rsidRDefault="00DB67C3" w:rsidP="00DB67C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1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Cynllun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Gweithredu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Tirweddau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Coed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drafft</w:t>
            </w:r>
            <w:proofErr w:type="spellEnd"/>
            <w:r w:rsidRPr="00DB67C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</w:tc>
      </w:tr>
      <w:tr w:rsidR="006F1EB9" w:rsidRPr="00965E62" w14:paraId="652CE5A3" w14:textId="77777777" w:rsidTr="001505EB">
        <w:tc>
          <w:tcPr>
            <w:tcW w:w="7389" w:type="dxa"/>
          </w:tcPr>
          <w:p w14:paraId="7C2EAD01" w14:textId="77777777" w:rsidR="007C76C7" w:rsidRDefault="007C76C7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</w:pPr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Data geo-</w:t>
            </w:r>
            <w:proofErr w:type="spellStart"/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ofodol</w:t>
            </w:r>
            <w:proofErr w:type="spellEnd"/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ac </w:t>
            </w:r>
            <w:proofErr w:type="spellStart"/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adeiladu</w:t>
            </w:r>
            <w:proofErr w:type="spellEnd"/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7C76C7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tystiolaeth</w:t>
            </w:r>
            <w:proofErr w:type="spellEnd"/>
          </w:p>
          <w:p w14:paraId="6293829C" w14:textId="77777777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APC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parhau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edrych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ffyrdd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atgyfnerthu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alluoedd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GIS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chefnogi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Swyddogion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gael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mynediad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at y data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bioamrywiaeth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geo-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ofodol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mwyaf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cyfredol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llywio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prosiectau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rhaglenni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ogystal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â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datblygu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ffyrdd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mwy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effeithlon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gofnodi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allbynnau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seiliedig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gynefinoedd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lawr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gwlad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500681B3" w14:textId="77777777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  <w:u w:val="single"/>
              </w:rPr>
            </w:pPr>
            <w:r w:rsidRPr="00C52B63">
              <w:rPr>
                <w:rFonts w:ascii="Segoe UI" w:eastAsia="Times New Roman" w:hAnsi="Segoe UI" w:cs="Segoe UI"/>
                <w:color w:val="000000" w:themeColor="text1"/>
                <w:u w:val="single"/>
              </w:rPr>
              <w:t xml:space="preserve">Er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  <w:u w:val="single"/>
              </w:rPr>
              <w:t>enghraifft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  <w:u w:val="single"/>
              </w:rPr>
              <w:t>:</w:t>
            </w:r>
          </w:p>
          <w:p w14:paraId="24AA8081" w14:textId="38ABE822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Creu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mannau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prosiect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GIS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prosiect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Ffermio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Bro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</w:t>
            </w:r>
            <w:r>
              <w:rPr>
                <w:rFonts w:ascii="Segoe UI" w:eastAsia="Times New Roman" w:hAnsi="Segoe UI" w:cs="Segoe UI"/>
                <w:color w:val="000000" w:themeColor="text1"/>
              </w:rPr>
              <w:t>e</w:t>
            </w:r>
            <w:r w:rsidRPr="00C52B63">
              <w:rPr>
                <w:rFonts w:ascii="Segoe UI" w:eastAsia="Times New Roman" w:hAnsi="Segoe UI" w:cs="Segoe UI"/>
                <w:color w:val="000000" w:themeColor="text1"/>
              </w:rPr>
              <w:t>nor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Penderyn,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ganiatáu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achos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Ffermio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Bro,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brosiectau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posibl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gael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sgrinio'n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ecolegol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cyn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ymweliadau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safle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3C108B7D" w14:textId="77777777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Mapiau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Plotiau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Arolwg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gwirfoddolwyr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yr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arolwg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mawndir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gweithio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gyda'r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Swyddog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Mawndir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sefydlu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ffyrdd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gofnodi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cyfanswm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yr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hectarau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o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fawndir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cael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hadfer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trwy'r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gwahanol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dechnegau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adfer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61C3FDD8" w14:textId="77777777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Mapio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tanau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gwyllt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ddefnyddio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setiau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data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perthnasol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mapio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tanau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hanesyddol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helpu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nodi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ardaloedd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risg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helpu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flaenoriaethu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gofynion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torri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tân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thechnegau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rheoli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tân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eraill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36EE3397" w14:textId="77777777" w:rsidR="00C52B63" w:rsidRP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Datblygu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Apiau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Adrodd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Maes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helpu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gofnodi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allbynnau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prosiectau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bioamrywiaeth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wneir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trwy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LPfN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ac BBNPA,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helpu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ddangos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dosbarthiad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graddfa'r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gweithgaredd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y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gweill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(ac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nad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ydynt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wedi'u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cofnodi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o'r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blaen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fformat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GIS).</w:t>
            </w:r>
          </w:p>
          <w:p w14:paraId="1A8729D5" w14:textId="77777777" w:rsidR="00C52B63" w:rsidRDefault="00C52B63" w:rsidP="00C52B6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Mae APCBB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parhau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ymgysylltu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â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chyfleoedd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ymwneud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â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defnyddio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synhwyro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o bell,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technoleg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drôn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ac offer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cefnogi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penderfyniadau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newydd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seiliedig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GIS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gan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gynnwys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platfform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Cymru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Fyw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, ac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Arsyllfa'r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Ddaear</w:t>
            </w:r>
            <w:proofErr w:type="spellEnd"/>
            <w:r w:rsidRPr="00C52B63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7B24FE2A" w14:textId="7F45BE30" w:rsidR="0082453F" w:rsidRPr="00965E62" w:rsidRDefault="00AF395D" w:rsidP="00C52B63">
            <w:pPr>
              <w:spacing w:before="120" w:after="120" w:line="240" w:lineRule="auto"/>
              <w:rPr>
                <w:rFonts w:ascii="Segoe UI" w:hAnsi="Segoe UI" w:cs="Segoe UI"/>
                <w:color w:val="000000" w:themeColor="text1"/>
              </w:rPr>
            </w:pPr>
            <w:r w:rsidRPr="00AF395D">
              <w:rPr>
                <w:rFonts w:ascii="Segoe UI" w:hAnsi="Segoe UI" w:cs="Segoe UI"/>
                <w:color w:val="000000" w:themeColor="text1"/>
              </w:rPr>
              <w:t xml:space="preserve">Gan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weithio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gyda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Landscape Matters,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mae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b/>
                <w:bCs/>
                <w:color w:val="000000" w:themeColor="text1"/>
              </w:rPr>
              <w:t>Asesiad</w:t>
            </w:r>
            <w:proofErr w:type="spellEnd"/>
            <w:r w:rsidRPr="00AF395D">
              <w:rPr>
                <w:rFonts w:ascii="Segoe UI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b/>
                <w:bCs/>
                <w:color w:val="000000" w:themeColor="text1"/>
              </w:rPr>
              <w:t>Cymeriad</w:t>
            </w:r>
            <w:proofErr w:type="spellEnd"/>
            <w:r w:rsidRPr="00AF395D">
              <w:rPr>
                <w:rFonts w:ascii="Segoe UI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b/>
                <w:bCs/>
                <w:color w:val="000000" w:themeColor="text1"/>
              </w:rPr>
              <w:t>Tirwedd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wedi'i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ddiweddaru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ar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gyfer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y Parc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wedi'i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gynnal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. Gyda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gwaith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diweddar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pellach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i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ddiweddaru'r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Fframwaith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Tirwedd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gan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gyfeirio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at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haenau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LANDMAP a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chwblhau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gwerthusiad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o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gryfder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cymeriad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a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chyflwr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y Parc. </w:t>
            </w:r>
            <w:r w:rsidRPr="00AF395D">
              <w:rPr>
                <w:rFonts w:ascii="Segoe UI" w:hAnsi="Segoe UI" w:cs="Segoe UI"/>
                <w:color w:val="000000" w:themeColor="text1"/>
              </w:rPr>
              <w:lastRenderedPageBreak/>
              <w:t xml:space="preserve">Mae staff o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wahanol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dimau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wedi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cael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y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cyfle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i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dderbyn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hyfforddiant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mewn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asesu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cyflwr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tirwedd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a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chymryd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rhan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mewn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diwrnodau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maes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 xml:space="preserve"> </w:t>
            </w:r>
            <w:proofErr w:type="spellStart"/>
            <w:r w:rsidRPr="00AF395D">
              <w:rPr>
                <w:rFonts w:ascii="Segoe UI" w:hAnsi="Segoe UI" w:cs="Segoe UI"/>
                <w:color w:val="000000" w:themeColor="text1"/>
              </w:rPr>
              <w:t>tîm</w:t>
            </w:r>
            <w:proofErr w:type="spellEnd"/>
            <w:r w:rsidRPr="00AF395D">
              <w:rPr>
                <w:rFonts w:ascii="Segoe UI" w:hAnsi="Segoe UI" w:cs="Segoe UI"/>
                <w:color w:val="000000" w:themeColor="text1"/>
              </w:rPr>
              <w:t>.</w:t>
            </w:r>
          </w:p>
        </w:tc>
        <w:tc>
          <w:tcPr>
            <w:tcW w:w="2345" w:type="dxa"/>
          </w:tcPr>
          <w:p w14:paraId="69D1107C" w14:textId="77777777" w:rsidR="00B868B8" w:rsidRDefault="00B868B8" w:rsidP="00B868B8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r w:rsidRPr="00B868B8">
              <w:rPr>
                <w:rFonts w:ascii="Segoe UI" w:eastAsia="Times New Roman" w:hAnsi="Segoe UI" w:cs="Segoe UI"/>
                <w:color w:val="000000" w:themeColor="text1"/>
              </w:rPr>
              <w:lastRenderedPageBreak/>
              <w:t xml:space="preserve">Gwaith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adfer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mawndir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lawr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gwlad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-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mapiau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GIS. </w:t>
            </w:r>
          </w:p>
          <w:p w14:paraId="32BD73CA" w14:textId="77777777" w:rsidR="00B868B8" w:rsidRDefault="00B868B8" w:rsidP="00B868B8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>
              <w:rPr>
                <w:rFonts w:ascii="Segoe UI" w:eastAsia="Times New Roman" w:hAnsi="Segoe UI" w:cs="Segoe UI"/>
                <w:color w:val="000000" w:themeColor="text1"/>
              </w:rPr>
              <w:t>Prosiect</w:t>
            </w:r>
            <w:proofErr w:type="spellEnd"/>
            <w:r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Mannau</w:t>
            </w:r>
            <w:proofErr w:type="spellEnd"/>
            <w:r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GIS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</w:t>
            </w:r>
            <w:r>
              <w:rPr>
                <w:rFonts w:ascii="Segoe UI" w:eastAsia="Times New Roman" w:hAnsi="Segoe UI" w:cs="Segoe UI"/>
                <w:color w:val="000000" w:themeColor="text1"/>
              </w:rPr>
              <w:t>e</w:t>
            </w:r>
            <w:r w:rsidRPr="00B868B8">
              <w:rPr>
                <w:rFonts w:ascii="Segoe UI" w:eastAsia="Times New Roman" w:hAnsi="Segoe UI" w:cs="Segoe UI"/>
                <w:color w:val="000000" w:themeColor="text1"/>
              </w:rPr>
              <w:t>nor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Pendery a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Ffermio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bro. </w:t>
            </w:r>
          </w:p>
          <w:p w14:paraId="2A42DC56" w14:textId="1CA64BFA" w:rsidR="00B868B8" w:rsidRPr="00B868B8" w:rsidRDefault="00B868B8" w:rsidP="00B868B8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Mapiau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risg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bywyd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gwyllt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ac ap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ymateb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maes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tanau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gwyllt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gyfer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Wardeiniaid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620B8ABC" w14:textId="77777777" w:rsidR="00B868B8" w:rsidRPr="00B868B8" w:rsidRDefault="00B868B8" w:rsidP="00B868B8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</w:p>
          <w:p w14:paraId="1CE05516" w14:textId="6FD630AD" w:rsidR="006F1EB9" w:rsidRPr="00965E62" w:rsidRDefault="00B868B8" w:rsidP="00B868B8">
            <w:pPr>
              <w:spacing w:before="120" w:after="120" w:line="240" w:lineRule="auto"/>
              <w:rPr>
                <w:rFonts w:ascii="Segoe UI" w:eastAsia="Times New Roman" w:hAnsi="Segoe UI" w:cs="Segoe UI"/>
                <w:color w:val="EE0000"/>
              </w:rPr>
            </w:pP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Asesiad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Cymeriad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Tirwedd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Diwygiedig</w:t>
            </w:r>
            <w:proofErr w:type="spellEnd"/>
            <w:r w:rsidRPr="00B868B8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</w:tc>
      </w:tr>
      <w:tr w:rsidR="00A0746F" w:rsidRPr="00965E62" w14:paraId="22277B87" w14:textId="77777777" w:rsidTr="001505EB">
        <w:tc>
          <w:tcPr>
            <w:tcW w:w="9734" w:type="dxa"/>
            <w:gridSpan w:val="2"/>
            <w:shd w:val="clear" w:color="auto" w:fill="C5E0B3" w:themeFill="accent6" w:themeFillTint="66"/>
          </w:tcPr>
          <w:p w14:paraId="1BB8F8A4" w14:textId="66464A83" w:rsidR="00D34360" w:rsidRPr="00965E62" w:rsidRDefault="00215F30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sz w:val="24"/>
                <w:szCs w:val="24"/>
              </w:rPr>
            </w:pP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Amcan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6 y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Cynllun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Gweithredu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Cenedlaethol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: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Rhoi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fframwaith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llywodraethu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a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chefnogaeth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ar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waith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ar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gyfer</w:t>
            </w:r>
            <w:proofErr w:type="spellEnd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</w:t>
            </w:r>
            <w:proofErr w:type="spellStart"/>
            <w:r w:rsidRPr="00215F30">
              <w:rPr>
                <w:rFonts w:ascii="Segoe UI" w:eastAsia="Times New Roman" w:hAnsi="Segoe UI" w:cs="Segoe UI"/>
                <w:b/>
                <w:sz w:val="24"/>
                <w:szCs w:val="24"/>
              </w:rPr>
              <w:t>cyflawni</w:t>
            </w:r>
            <w:proofErr w:type="spellEnd"/>
          </w:p>
        </w:tc>
      </w:tr>
      <w:tr w:rsidR="00A0746F" w:rsidRPr="00965E62" w14:paraId="4898CE1E" w14:textId="77777777" w:rsidTr="001505EB">
        <w:tc>
          <w:tcPr>
            <w:tcW w:w="9734" w:type="dxa"/>
            <w:gridSpan w:val="2"/>
          </w:tcPr>
          <w:p w14:paraId="2CE0D6AF" w14:textId="23D93CFB" w:rsidR="00C92C43" w:rsidRPr="00965E62" w:rsidRDefault="00411FF1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i/>
                <w:iCs/>
              </w:rPr>
            </w:pP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Sicrhau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llywodraethu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ar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gyfer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bioamrywiaeth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o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>fewn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APCBB.</w:t>
            </w:r>
          </w:p>
        </w:tc>
      </w:tr>
      <w:tr w:rsidR="00A0746F" w:rsidRPr="00965E62" w14:paraId="6C3E0909" w14:textId="77777777" w:rsidTr="001505EB">
        <w:tc>
          <w:tcPr>
            <w:tcW w:w="7389" w:type="dxa"/>
            <w:shd w:val="clear" w:color="auto" w:fill="E7E6E6" w:themeFill="background2"/>
          </w:tcPr>
          <w:p w14:paraId="29EC186E" w14:textId="7443CCF7" w:rsidR="002734A5" w:rsidRPr="00965E62" w:rsidRDefault="002734A5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965E62">
              <w:rPr>
                <w:rFonts w:ascii="Segoe UI" w:eastAsia="Times New Roman" w:hAnsi="Segoe UI" w:cs="Segoe UI"/>
                <w:b/>
                <w:bCs/>
              </w:rPr>
              <w:t>E</w:t>
            </w:r>
            <w:r w:rsidR="00411FF1">
              <w:rPr>
                <w:rFonts w:ascii="Segoe UI" w:eastAsia="Times New Roman" w:hAnsi="Segoe UI" w:cs="Segoe UI"/>
                <w:b/>
                <w:bCs/>
              </w:rPr>
              <w:t>nghreifftiau</w:t>
            </w:r>
            <w:proofErr w:type="spellEnd"/>
            <w:r w:rsidRPr="00965E62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</w:p>
        </w:tc>
        <w:tc>
          <w:tcPr>
            <w:tcW w:w="2345" w:type="dxa"/>
            <w:shd w:val="clear" w:color="auto" w:fill="E7E6E6" w:themeFill="background2"/>
          </w:tcPr>
          <w:p w14:paraId="6171F7D8" w14:textId="2833523A" w:rsidR="002734A5" w:rsidRPr="00965E62" w:rsidRDefault="00411FF1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Mesurau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a/neu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ddangosyddion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fonitriwyd</w:t>
            </w:r>
            <w:proofErr w:type="spellEnd"/>
          </w:p>
        </w:tc>
      </w:tr>
      <w:tr w:rsidR="00A0746F" w:rsidRPr="00965E62" w14:paraId="392E40ED" w14:textId="77777777" w:rsidTr="001505EB">
        <w:tc>
          <w:tcPr>
            <w:tcW w:w="7389" w:type="dxa"/>
          </w:tcPr>
          <w:p w14:paraId="0E35B4EC" w14:textId="19E3BF84" w:rsidR="00C92C43" w:rsidRPr="00965E62" w:rsidRDefault="008D3EFC" w:rsidP="00681F33">
            <w:pPr>
              <w:spacing w:before="120" w:after="120" w:line="240" w:lineRule="auto"/>
              <w:rPr>
                <w:rFonts w:ascii="Segoe UI" w:hAnsi="Segoe UI" w:cs="Segoe UI"/>
              </w:rPr>
            </w:pPr>
            <w:r w:rsidRPr="008D3EFC">
              <w:rPr>
                <w:rFonts w:ascii="Segoe UI" w:eastAsia="Arial" w:hAnsi="Segoe UI" w:cs="Segoe UI"/>
              </w:rPr>
              <w:t xml:space="preserve">Mae </w:t>
            </w:r>
            <w:proofErr w:type="spellStart"/>
            <w:r w:rsidRPr="008D3EFC">
              <w:rPr>
                <w:rFonts w:ascii="Segoe UI" w:eastAsia="Arial" w:hAnsi="Segoe UI" w:cs="Segoe UI"/>
              </w:rPr>
              <w:t>Prif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Weithredwr, </w:t>
            </w:r>
            <w:proofErr w:type="spellStart"/>
            <w:r w:rsidRPr="008D3EFC">
              <w:rPr>
                <w:rFonts w:ascii="Segoe UI" w:eastAsia="Arial" w:hAnsi="Segoe UI" w:cs="Segoe UI"/>
              </w:rPr>
              <w:t>Bwrdd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Gweithredol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8D3EFC">
              <w:rPr>
                <w:rFonts w:ascii="Segoe UI" w:eastAsia="Arial" w:hAnsi="Segoe UI" w:cs="Segoe UI"/>
              </w:rPr>
              <w:t>Aelodau’r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Awdurdod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o’r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Parc </w:t>
            </w:r>
            <w:proofErr w:type="spellStart"/>
            <w:r w:rsidRPr="008D3EFC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8D3EFC">
              <w:rPr>
                <w:rFonts w:ascii="Segoe UI" w:eastAsia="Arial" w:hAnsi="Segoe UI" w:cs="Segoe UI"/>
              </w:rPr>
              <w:t>i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gyd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yn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eu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lle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8D3EFC">
              <w:rPr>
                <w:rFonts w:ascii="Segoe UI" w:eastAsia="Arial" w:hAnsi="Segoe UI" w:cs="Segoe UI"/>
              </w:rPr>
              <w:t>yn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gyfrifol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am </w:t>
            </w:r>
            <w:proofErr w:type="spellStart"/>
            <w:r w:rsidRPr="008D3EFC">
              <w:rPr>
                <w:rFonts w:ascii="Segoe UI" w:eastAsia="Arial" w:hAnsi="Segoe UI" w:cs="Segoe UI"/>
              </w:rPr>
              <w:t>sicrhau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bod </w:t>
            </w:r>
            <w:proofErr w:type="spellStart"/>
            <w:r w:rsidRPr="008D3EFC">
              <w:rPr>
                <w:rFonts w:ascii="Segoe UI" w:eastAsia="Arial" w:hAnsi="Segoe UI" w:cs="Segoe UI"/>
              </w:rPr>
              <w:t>camau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gweithredu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yn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cael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eu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cynllunio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a’u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cymryd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ar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draws yr </w:t>
            </w:r>
            <w:proofErr w:type="spellStart"/>
            <w:r w:rsidRPr="008D3EFC">
              <w:rPr>
                <w:rFonts w:ascii="Segoe UI" w:eastAsia="Arial" w:hAnsi="Segoe UI" w:cs="Segoe UI"/>
              </w:rPr>
              <w:t>Awdurdod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. Mae </w:t>
            </w:r>
            <w:proofErr w:type="spellStart"/>
            <w:r w:rsidRPr="008D3EFC">
              <w:rPr>
                <w:rFonts w:ascii="Segoe UI" w:eastAsia="Arial" w:hAnsi="Segoe UI" w:cs="Segoe UI"/>
              </w:rPr>
              <w:t>Cynllun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Rheoli’r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Parc </w:t>
            </w:r>
            <w:proofErr w:type="spellStart"/>
            <w:r w:rsidRPr="008D3EFC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(Y Bannau), y </w:t>
            </w:r>
            <w:proofErr w:type="spellStart"/>
            <w:r w:rsidRPr="008D3EFC">
              <w:rPr>
                <w:rFonts w:ascii="Segoe UI" w:eastAsia="Arial" w:hAnsi="Segoe UI" w:cs="Segoe UI"/>
              </w:rPr>
              <w:t>Cynllun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Gweithredu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Adfer </w:t>
            </w:r>
            <w:proofErr w:type="spellStart"/>
            <w:r w:rsidRPr="008D3EFC">
              <w:rPr>
                <w:rFonts w:ascii="Segoe UI" w:eastAsia="Arial" w:hAnsi="Segoe UI" w:cs="Segoe UI"/>
              </w:rPr>
              <w:t>Natur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Lleol </w:t>
            </w:r>
            <w:proofErr w:type="spellStart"/>
            <w:r w:rsidRPr="008D3EFC">
              <w:rPr>
                <w:rFonts w:ascii="Segoe UI" w:eastAsia="Arial" w:hAnsi="Segoe UI" w:cs="Segoe UI"/>
              </w:rPr>
              <w:t>a’r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broses Cynllunio Corfforaethol, </w:t>
            </w:r>
            <w:proofErr w:type="spellStart"/>
            <w:r w:rsidRPr="008D3EFC">
              <w:rPr>
                <w:rFonts w:ascii="Segoe UI" w:eastAsia="Arial" w:hAnsi="Segoe UI" w:cs="Segoe UI"/>
              </w:rPr>
              <w:t>gyda’i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gilydd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yn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arwain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adferiad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Arial" w:hAnsi="Segoe UI" w:cs="Segoe UI"/>
              </w:rPr>
              <w:t>natur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8D3EFC">
              <w:rPr>
                <w:rFonts w:ascii="Segoe UI" w:eastAsia="Arial" w:hAnsi="Segoe UI" w:cs="Segoe UI"/>
              </w:rPr>
              <w:t>fewn</w:t>
            </w:r>
            <w:proofErr w:type="spellEnd"/>
            <w:r w:rsidRPr="008D3EFC">
              <w:rPr>
                <w:rFonts w:ascii="Segoe UI" w:eastAsia="Arial" w:hAnsi="Segoe UI" w:cs="Segoe UI"/>
              </w:rPr>
              <w:t xml:space="preserve"> y Parc.</w:t>
            </w:r>
          </w:p>
        </w:tc>
        <w:tc>
          <w:tcPr>
            <w:tcW w:w="2345" w:type="dxa"/>
          </w:tcPr>
          <w:p w14:paraId="4587CAB7" w14:textId="4E9FBA30" w:rsidR="00C92C43" w:rsidRPr="00965E62" w:rsidRDefault="008D3EFC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8D3EFC">
              <w:rPr>
                <w:rFonts w:ascii="Segoe UI" w:eastAsia="Times New Roman" w:hAnsi="Segoe UI" w:cs="Segoe UI"/>
              </w:rPr>
              <w:t>Bwrdd</w:t>
            </w:r>
            <w:proofErr w:type="spellEnd"/>
            <w:r w:rsidRPr="008D3EFC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Times New Roman" w:hAnsi="Segoe UI" w:cs="Segoe UI"/>
              </w:rPr>
              <w:t>Gweithredol</w:t>
            </w:r>
            <w:proofErr w:type="spellEnd"/>
            <w:r w:rsidRPr="008D3EFC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8D3EFC">
              <w:rPr>
                <w:rFonts w:ascii="Segoe UI" w:eastAsia="Times New Roman" w:hAnsi="Segoe UI" w:cs="Segoe UI"/>
              </w:rPr>
              <w:t>chynlluniau</w:t>
            </w:r>
            <w:proofErr w:type="spellEnd"/>
            <w:r w:rsidRPr="008D3EFC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8D3EFC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D3EFC">
              <w:rPr>
                <w:rFonts w:ascii="Segoe UI" w:eastAsia="Times New Roman" w:hAnsi="Segoe UI" w:cs="Segoe UI"/>
              </w:rPr>
              <w:t>waith</w:t>
            </w:r>
            <w:proofErr w:type="spellEnd"/>
            <w:r w:rsidRPr="008D3EFC">
              <w:rPr>
                <w:rFonts w:ascii="Segoe UI" w:eastAsia="Times New Roman" w:hAnsi="Segoe UI" w:cs="Segoe UI"/>
              </w:rPr>
              <w:t>.</w:t>
            </w:r>
          </w:p>
        </w:tc>
      </w:tr>
      <w:tr w:rsidR="00B76474" w:rsidRPr="00965E62" w14:paraId="5190D243" w14:textId="77777777" w:rsidTr="001505EB">
        <w:tc>
          <w:tcPr>
            <w:tcW w:w="7389" w:type="dxa"/>
          </w:tcPr>
          <w:p w14:paraId="110CEE88" w14:textId="77777777" w:rsidR="000139DE" w:rsidRDefault="000139DE" w:rsidP="002D48B4">
            <w:pPr>
              <w:tabs>
                <w:tab w:val="left" w:pos="5253"/>
              </w:tabs>
              <w:spacing w:before="120" w:after="120" w:line="240" w:lineRule="auto"/>
              <w:rPr>
                <w:rFonts w:ascii="Segoe UI" w:eastAsia="Arial" w:hAnsi="Segoe UI" w:cs="Segoe UI"/>
                <w:b/>
                <w:bCs/>
              </w:rPr>
            </w:pP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Ystyriaeth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o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fioamrywiaeth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yn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ystod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Prosiectau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APC a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phrosesau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0139DE">
              <w:rPr>
                <w:rFonts w:ascii="Segoe UI" w:eastAsia="Arial" w:hAnsi="Segoe UI" w:cs="Segoe UI"/>
                <w:b/>
                <w:bCs/>
              </w:rPr>
              <w:t>Caffael</w:t>
            </w:r>
            <w:proofErr w:type="spellEnd"/>
            <w:r w:rsidRPr="000139DE">
              <w:rPr>
                <w:rFonts w:ascii="Segoe UI" w:eastAsia="Arial" w:hAnsi="Segoe UI" w:cs="Segoe UI"/>
                <w:b/>
                <w:bCs/>
              </w:rPr>
              <w:t>.</w:t>
            </w:r>
          </w:p>
          <w:p w14:paraId="50C3CA38" w14:textId="77777777" w:rsidR="00BE2910" w:rsidRPr="00BE2910" w:rsidRDefault="00BE2910" w:rsidP="00BE2910">
            <w:pPr>
              <w:tabs>
                <w:tab w:val="left" w:pos="5253"/>
              </w:tabs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BE2910">
              <w:rPr>
                <w:rFonts w:ascii="Segoe UI" w:eastAsia="Arial" w:hAnsi="Segoe UI" w:cs="Segoe UI"/>
              </w:rPr>
              <w:t>Ffyrdd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cyffredinol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BE2910">
              <w:rPr>
                <w:rFonts w:ascii="Segoe UI" w:eastAsia="Arial" w:hAnsi="Segoe UI" w:cs="Segoe UI"/>
              </w:rPr>
              <w:t>ystyried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: </w:t>
            </w:r>
            <w:proofErr w:type="spellStart"/>
            <w:r w:rsidRPr="00BE2910">
              <w:rPr>
                <w:rFonts w:ascii="Segoe UI" w:eastAsia="Arial" w:hAnsi="Segoe UI" w:cs="Segoe UI"/>
              </w:rPr>
              <w:t>Diben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cyfreithiol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Awdurdod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y Parc </w:t>
            </w:r>
            <w:proofErr w:type="spellStart"/>
            <w:r w:rsidRPr="00BE2910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yw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gwarchod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BE2910">
              <w:rPr>
                <w:rFonts w:ascii="Segoe UI" w:eastAsia="Arial" w:hAnsi="Segoe UI" w:cs="Segoe UI"/>
              </w:rPr>
              <w:t>gwella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harddwch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naturiol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BE2910">
              <w:rPr>
                <w:rFonts w:ascii="Segoe UI" w:eastAsia="Arial" w:hAnsi="Segoe UI" w:cs="Segoe UI"/>
              </w:rPr>
              <w:t>bywyd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gwyllt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BE2910">
              <w:rPr>
                <w:rFonts w:ascii="Segoe UI" w:eastAsia="Arial" w:hAnsi="Segoe UI" w:cs="Segoe UI"/>
              </w:rPr>
              <w:t>threftadaeth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ddiwylliannol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eu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Parc </w:t>
            </w:r>
            <w:proofErr w:type="spellStart"/>
            <w:r w:rsidRPr="00BE2910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. Un o 5 </w:t>
            </w:r>
            <w:proofErr w:type="spellStart"/>
            <w:r w:rsidRPr="00BE2910">
              <w:rPr>
                <w:rFonts w:ascii="Segoe UI" w:eastAsia="Arial" w:hAnsi="Segoe UI" w:cs="Segoe UI"/>
              </w:rPr>
              <w:t>Cenhadaeth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APCBB </w:t>
            </w:r>
            <w:proofErr w:type="spellStart"/>
            <w:r w:rsidRPr="00BE2910">
              <w:rPr>
                <w:rFonts w:ascii="Segoe UI" w:eastAsia="Arial" w:hAnsi="Segoe UI" w:cs="Segoe UI"/>
              </w:rPr>
              <w:t>yw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Natur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(</w:t>
            </w:r>
            <w:proofErr w:type="spellStart"/>
            <w:r w:rsidRPr="00BE2910">
              <w:rPr>
                <w:rFonts w:ascii="Segoe UI" w:eastAsia="Arial" w:hAnsi="Segoe UI" w:cs="Segoe UI"/>
              </w:rPr>
              <w:t>gyda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Dŵr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BE2910">
              <w:rPr>
                <w:rFonts w:ascii="Segoe UI" w:eastAsia="Arial" w:hAnsi="Segoe UI" w:cs="Segoe UI"/>
              </w:rPr>
              <w:t>Hinsawdd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, Pobl a Lle). </w:t>
            </w:r>
            <w:proofErr w:type="spellStart"/>
            <w:r w:rsidRPr="00BE2910">
              <w:rPr>
                <w:rFonts w:ascii="Segoe UI" w:eastAsia="Arial" w:hAnsi="Segoe UI" w:cs="Segoe UI"/>
              </w:rPr>
              <w:t>Mae'r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Cenadaethau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hyn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wedi'u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mabwysiadu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fel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rhan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BE2910">
              <w:rPr>
                <w:rFonts w:ascii="Segoe UI" w:eastAsia="Arial" w:hAnsi="Segoe UI" w:cs="Segoe UI"/>
              </w:rPr>
              <w:t>Gynllun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Rheoli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parhaus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APCBB, </w:t>
            </w:r>
            <w:proofErr w:type="spellStart"/>
            <w:r w:rsidRPr="00BE2910">
              <w:rPr>
                <w:rFonts w:ascii="Segoe UI" w:eastAsia="Arial" w:hAnsi="Segoe UI" w:cs="Segoe UI"/>
              </w:rPr>
              <w:t>Dyfodol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Y Bannau (2023 – 2028) ac </w:t>
            </w:r>
            <w:proofErr w:type="spellStart"/>
            <w:r w:rsidRPr="00BE2910">
              <w:rPr>
                <w:rFonts w:ascii="Segoe UI" w:eastAsia="Arial" w:hAnsi="Segoe UI" w:cs="Segoe UI"/>
              </w:rPr>
              <w:t>mae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Natur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cynnwys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fel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gwerth</w:t>
            </w:r>
            <w:proofErr w:type="spellEnd"/>
            <w:r w:rsidRPr="00BE2910">
              <w:rPr>
                <w:rFonts w:ascii="Segoe UI" w:eastAsia="Arial" w:hAnsi="Segoe UI" w:cs="Segoe UI"/>
              </w:rPr>
              <w:t>.</w:t>
            </w:r>
          </w:p>
          <w:p w14:paraId="153A2793" w14:textId="02319519" w:rsidR="00B76474" w:rsidRPr="00965E62" w:rsidRDefault="00BE2910" w:rsidP="00BE2910">
            <w:pPr>
              <w:tabs>
                <w:tab w:val="left" w:pos="5253"/>
              </w:tabs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BE2910">
              <w:rPr>
                <w:rFonts w:ascii="Segoe UI" w:eastAsia="Arial" w:hAnsi="Segoe UI" w:cs="Segoe UI"/>
              </w:rPr>
              <w:t>Ystyrir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pob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un </w:t>
            </w:r>
            <w:proofErr w:type="spellStart"/>
            <w:r w:rsidRPr="00BE2910">
              <w:rPr>
                <w:rFonts w:ascii="Segoe UI" w:eastAsia="Arial" w:hAnsi="Segoe UI" w:cs="Segoe UI"/>
              </w:rPr>
              <w:t>o'r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gwerthoedd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craidd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wrth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asesu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addasrwydd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prosiectau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arfaethedig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BE2910">
              <w:rPr>
                <w:rFonts w:ascii="Segoe UI" w:eastAsia="Arial" w:hAnsi="Segoe UI" w:cs="Segoe UI"/>
              </w:rPr>
              <w:t>phenodi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contractwyr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wrth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gaffael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nwyddau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BE2910">
              <w:rPr>
                <w:rFonts w:ascii="Segoe UI" w:eastAsia="Arial" w:hAnsi="Segoe UI" w:cs="Segoe UI"/>
              </w:rPr>
              <w:t>gwasanaethau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. </w:t>
            </w:r>
            <w:proofErr w:type="spellStart"/>
            <w:r w:rsidRPr="00BE2910">
              <w:rPr>
                <w:rFonts w:ascii="Segoe UI" w:eastAsia="Arial" w:hAnsi="Segoe UI" w:cs="Segoe UI"/>
              </w:rPr>
              <w:t>Bydd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pwysoli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pob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un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amrywio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dibynnu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ar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natur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BE2910">
              <w:rPr>
                <w:rFonts w:ascii="Segoe UI" w:eastAsia="Arial" w:hAnsi="Segoe UI" w:cs="Segoe UI"/>
              </w:rPr>
              <w:t>prosiect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neu'r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nwyddau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neu'r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gwasanaethau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sydd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eu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hangen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ond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maent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ystyriaeth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orfodol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. Lle </w:t>
            </w:r>
            <w:proofErr w:type="spellStart"/>
            <w:r w:rsidRPr="00BE2910">
              <w:rPr>
                <w:rFonts w:ascii="Segoe UI" w:eastAsia="Arial" w:hAnsi="Segoe UI" w:cs="Segoe UI"/>
              </w:rPr>
              <w:t>nad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yw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prosiect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uniongyrchol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gysylltiedig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â </w:t>
            </w:r>
            <w:proofErr w:type="spellStart"/>
            <w:r w:rsidRPr="00BE2910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BE2910">
              <w:rPr>
                <w:rFonts w:ascii="Segoe UI" w:eastAsia="Arial" w:hAnsi="Segoe UI" w:cs="Segoe UI"/>
              </w:rPr>
              <w:t>bydd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dal </w:t>
            </w:r>
            <w:proofErr w:type="spellStart"/>
            <w:r w:rsidRPr="00BE2910">
              <w:rPr>
                <w:rFonts w:ascii="Segoe UI" w:eastAsia="Arial" w:hAnsi="Segoe UI" w:cs="Segoe UI"/>
              </w:rPr>
              <w:t>i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fod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yn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ystyriaeth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o ran </w:t>
            </w:r>
            <w:proofErr w:type="spellStart"/>
            <w:r w:rsidRPr="00BE2910">
              <w:rPr>
                <w:rFonts w:ascii="Segoe UI" w:eastAsia="Arial" w:hAnsi="Segoe UI" w:cs="Segoe UI"/>
              </w:rPr>
              <w:t>effaith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bosibl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BE2910">
              <w:rPr>
                <w:rFonts w:ascii="Segoe UI" w:eastAsia="Arial" w:hAnsi="Segoe UI" w:cs="Segoe UI"/>
              </w:rPr>
              <w:t>mesurau</w:t>
            </w:r>
            <w:proofErr w:type="spellEnd"/>
            <w:r w:rsidRPr="00BE291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Arial" w:hAnsi="Segoe UI" w:cs="Segoe UI"/>
              </w:rPr>
              <w:t>rheoli</w:t>
            </w:r>
            <w:proofErr w:type="spellEnd"/>
            <w:r w:rsidRPr="00BE2910">
              <w:rPr>
                <w:rFonts w:ascii="Segoe UI" w:eastAsia="Arial" w:hAnsi="Segoe UI" w:cs="Segoe UI"/>
              </w:rPr>
              <w:t>.</w:t>
            </w:r>
          </w:p>
        </w:tc>
        <w:tc>
          <w:tcPr>
            <w:tcW w:w="2345" w:type="dxa"/>
          </w:tcPr>
          <w:p w14:paraId="6A1FE0AE" w14:textId="77777777" w:rsidR="00BE2910" w:rsidRPr="00BE2910" w:rsidRDefault="00BE2910" w:rsidP="00BE2910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BE2910">
              <w:rPr>
                <w:rFonts w:ascii="Segoe UI" w:eastAsia="Times New Roman" w:hAnsi="Segoe UI" w:cs="Segoe UI"/>
              </w:rPr>
              <w:t>Prosiectau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>:</w:t>
            </w:r>
          </w:p>
          <w:p w14:paraId="63FB694C" w14:textId="77777777" w:rsidR="00BE2910" w:rsidRPr="00BE2910" w:rsidRDefault="00BE2910" w:rsidP="00BE2910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BE2910">
              <w:rPr>
                <w:rFonts w:ascii="Segoe UI" w:eastAsia="Times New Roman" w:hAnsi="Segoe UI" w:cs="Segoe UI"/>
              </w:rPr>
              <w:t>Nifer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prosiectau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rhwng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2023-2025 - 22</w:t>
            </w:r>
          </w:p>
          <w:p w14:paraId="3F036CA4" w14:textId="77777777" w:rsidR="00BE2910" w:rsidRPr="00BE2910" w:rsidRDefault="00BE2910" w:rsidP="00BE2910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BE2910">
              <w:rPr>
                <w:rFonts w:ascii="Segoe UI" w:eastAsia="Times New Roman" w:hAnsi="Segoe UI" w:cs="Segoe UI"/>
              </w:rPr>
              <w:t>Nifer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prosiectau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sy'n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canolbwyntio'n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benodol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(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gan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gynnwys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Bioamrywiaeth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>) - 10</w:t>
            </w:r>
          </w:p>
          <w:p w14:paraId="016B95DD" w14:textId="77777777" w:rsidR="00BE2910" w:rsidRPr="00BE2910" w:rsidRDefault="00BE2910" w:rsidP="00BE2910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BE2910">
              <w:rPr>
                <w:rFonts w:ascii="Segoe UI" w:eastAsia="Times New Roman" w:hAnsi="Segoe UI" w:cs="Segoe UI"/>
              </w:rPr>
              <w:t>Canran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prosiectau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sy'n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canolbwyntio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(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gan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gynnwys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Bioamrywiaeth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>) – 45%</w:t>
            </w:r>
          </w:p>
          <w:p w14:paraId="730CEA99" w14:textId="1761014D" w:rsidR="006C0FD7" w:rsidRPr="006E2D3A" w:rsidRDefault="00BE2910" w:rsidP="00BE2910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  <w:r w:rsidRPr="00BE2910">
              <w:rPr>
                <w:rFonts w:ascii="Segoe UI" w:eastAsia="Times New Roman" w:hAnsi="Segoe UI" w:cs="Segoe UI"/>
              </w:rPr>
              <w:t xml:space="preserve">(data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gan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Tîm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BE2910">
              <w:rPr>
                <w:rFonts w:ascii="Segoe UI" w:eastAsia="Times New Roman" w:hAnsi="Segoe UI" w:cs="Segoe UI"/>
              </w:rPr>
              <w:t>Cyllid</w:t>
            </w:r>
            <w:proofErr w:type="spellEnd"/>
            <w:r w:rsidRPr="00BE2910">
              <w:rPr>
                <w:rFonts w:ascii="Segoe UI" w:eastAsia="Times New Roman" w:hAnsi="Segoe UI" w:cs="Segoe UI"/>
              </w:rPr>
              <w:t>)</w:t>
            </w:r>
          </w:p>
        </w:tc>
      </w:tr>
      <w:tr w:rsidR="00A0746F" w:rsidRPr="00965E62" w14:paraId="0AB8BED2" w14:textId="77777777" w:rsidTr="001505EB">
        <w:tc>
          <w:tcPr>
            <w:tcW w:w="9734" w:type="dxa"/>
            <w:gridSpan w:val="2"/>
          </w:tcPr>
          <w:p w14:paraId="7B085BDA" w14:textId="51883F14" w:rsidR="00C92C43" w:rsidRPr="00965E62" w:rsidRDefault="00132E6B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i/>
                <w:iCs/>
              </w:rPr>
            </w:pPr>
            <w:proofErr w:type="spellStart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Darparu</w:t>
            </w:r>
            <w:proofErr w:type="spellEnd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capasiti</w:t>
            </w:r>
            <w:proofErr w:type="spellEnd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ar</w:t>
            </w:r>
            <w:proofErr w:type="spellEnd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gyfer</w:t>
            </w:r>
            <w:proofErr w:type="spellEnd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 xml:space="preserve"> </w:t>
            </w:r>
            <w:proofErr w:type="spellStart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bioamrywiaeth</w:t>
            </w:r>
            <w:proofErr w:type="spellEnd"/>
            <w:r w:rsidRPr="00132E6B">
              <w:rPr>
                <w:rFonts w:ascii="Segoe UI" w:eastAsia="Times New Roman" w:hAnsi="Segoe UI" w:cs="Segoe UI"/>
                <w:b/>
                <w:bCs/>
                <w:i/>
                <w:iCs/>
              </w:rPr>
              <w:t>.</w:t>
            </w:r>
          </w:p>
        </w:tc>
      </w:tr>
      <w:tr w:rsidR="001505EB" w:rsidRPr="00965E62" w14:paraId="03EE0403" w14:textId="77777777" w:rsidTr="001505EB">
        <w:tc>
          <w:tcPr>
            <w:tcW w:w="7389" w:type="dxa"/>
            <w:shd w:val="clear" w:color="auto" w:fill="E7E6E6" w:themeFill="background2"/>
          </w:tcPr>
          <w:p w14:paraId="54088EF2" w14:textId="14665965" w:rsidR="001505EB" w:rsidRPr="00965E62" w:rsidRDefault="001505EB" w:rsidP="001505EB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bookmarkStart w:id="2" w:name="_Hlk121997561"/>
            <w:proofErr w:type="spellStart"/>
            <w:r w:rsidRPr="00965E62">
              <w:rPr>
                <w:rFonts w:ascii="Segoe UI" w:eastAsia="Times New Roman" w:hAnsi="Segoe UI" w:cs="Segoe UI"/>
                <w:b/>
                <w:bCs/>
              </w:rPr>
              <w:t>E</w:t>
            </w:r>
            <w:r>
              <w:rPr>
                <w:rFonts w:ascii="Segoe UI" w:eastAsia="Times New Roman" w:hAnsi="Segoe UI" w:cs="Segoe UI"/>
                <w:b/>
                <w:bCs/>
              </w:rPr>
              <w:t>nghreifftiau</w:t>
            </w:r>
            <w:proofErr w:type="spellEnd"/>
            <w:r w:rsidRPr="00965E62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</w:p>
        </w:tc>
        <w:tc>
          <w:tcPr>
            <w:tcW w:w="2345" w:type="dxa"/>
            <w:shd w:val="clear" w:color="auto" w:fill="E7E6E6" w:themeFill="background2"/>
          </w:tcPr>
          <w:p w14:paraId="6760B433" w14:textId="1357E787" w:rsidR="001505EB" w:rsidRPr="00965E62" w:rsidRDefault="001505EB" w:rsidP="001505EB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Mesurau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a/neu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ddangosyddion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fonitriwyd</w:t>
            </w:r>
            <w:proofErr w:type="spellEnd"/>
          </w:p>
        </w:tc>
      </w:tr>
      <w:tr w:rsidR="006F7081" w:rsidRPr="00965E62" w14:paraId="5F4DE73D" w14:textId="77777777" w:rsidTr="001505EB">
        <w:tc>
          <w:tcPr>
            <w:tcW w:w="7389" w:type="dxa"/>
          </w:tcPr>
          <w:p w14:paraId="0FFEA676" w14:textId="32D80462" w:rsidR="00E00954" w:rsidRPr="00965E62" w:rsidRDefault="00132E6B" w:rsidP="00681F33">
            <w:pPr>
              <w:spacing w:before="120" w:after="120" w:line="240" w:lineRule="auto"/>
              <w:rPr>
                <w:rFonts w:ascii="Segoe UI" w:eastAsia="Arial" w:hAnsi="Segoe UI" w:cs="Segoe UI"/>
                <w:i/>
                <w:iCs/>
              </w:rPr>
            </w:pPr>
            <w:r w:rsidRPr="00132E6B">
              <w:rPr>
                <w:rFonts w:ascii="Segoe UI" w:eastAsia="Arial" w:hAnsi="Segoe UI" w:cs="Segoe UI"/>
              </w:rPr>
              <w:t xml:space="preserve">Mae </w:t>
            </w:r>
            <w:proofErr w:type="spellStart"/>
            <w:r w:rsidRPr="00132E6B">
              <w:rPr>
                <w:rFonts w:ascii="Segoe UI" w:eastAsia="Arial" w:hAnsi="Segoe UI" w:cs="Segoe UI"/>
              </w:rPr>
              <w:t>gan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APCBB </w:t>
            </w:r>
            <w:proofErr w:type="spellStart"/>
            <w:r w:rsidRPr="00132E6B">
              <w:rPr>
                <w:rFonts w:ascii="Segoe UI" w:eastAsia="Arial" w:hAnsi="Segoe UI" w:cs="Segoe UI"/>
              </w:rPr>
              <w:t>Ecolegwyr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Cynllunio </w:t>
            </w:r>
            <w:proofErr w:type="spellStart"/>
            <w:r w:rsidRPr="00132E6B">
              <w:rPr>
                <w:rFonts w:ascii="Segoe UI" w:eastAsia="Arial" w:hAnsi="Segoe UI" w:cs="Segoe UI"/>
              </w:rPr>
              <w:t>arbenigol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132E6B">
              <w:rPr>
                <w:rFonts w:ascii="Segoe UI" w:eastAsia="Arial" w:hAnsi="Segoe UI" w:cs="Segoe UI"/>
              </w:rPr>
              <w:t>Ecolegwyr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nad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ydynt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yn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Ecolegwyr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Cynllunio y </w:t>
            </w:r>
            <w:proofErr w:type="spellStart"/>
            <w:r w:rsidRPr="00132E6B">
              <w:rPr>
                <w:rFonts w:ascii="Segoe UI" w:eastAsia="Arial" w:hAnsi="Segoe UI" w:cs="Segoe UI"/>
              </w:rPr>
              <w:t>gellir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defnyddio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eu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harbenigedd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yn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fewnol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132E6B">
              <w:rPr>
                <w:rFonts w:ascii="Segoe UI" w:eastAsia="Arial" w:hAnsi="Segoe UI" w:cs="Segoe UI"/>
              </w:rPr>
              <w:t>yn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allanol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. </w:t>
            </w:r>
            <w:proofErr w:type="spellStart"/>
            <w:r w:rsidRPr="00132E6B">
              <w:rPr>
                <w:rFonts w:ascii="Segoe UI" w:eastAsia="Arial" w:hAnsi="Segoe UI" w:cs="Segoe UI"/>
              </w:rPr>
              <w:t>Gweler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2E6B">
              <w:rPr>
                <w:rFonts w:ascii="Segoe UI" w:eastAsia="Arial" w:hAnsi="Segoe UI" w:cs="Segoe UI"/>
              </w:rPr>
              <w:t>Amcan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1 NRAP am </w:t>
            </w:r>
            <w:proofErr w:type="spellStart"/>
            <w:r w:rsidRPr="00132E6B">
              <w:rPr>
                <w:rFonts w:ascii="Segoe UI" w:eastAsia="Arial" w:hAnsi="Segoe UI" w:cs="Segoe UI"/>
              </w:rPr>
              <w:t>fwy</w:t>
            </w:r>
            <w:proofErr w:type="spellEnd"/>
            <w:r w:rsidRPr="00132E6B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132E6B">
              <w:rPr>
                <w:rFonts w:ascii="Segoe UI" w:eastAsia="Arial" w:hAnsi="Segoe UI" w:cs="Segoe UI"/>
              </w:rPr>
              <w:t>fanylion</w:t>
            </w:r>
            <w:proofErr w:type="spellEnd"/>
            <w:r w:rsidRPr="00132E6B">
              <w:rPr>
                <w:rFonts w:ascii="Segoe UI" w:eastAsia="Arial" w:hAnsi="Segoe UI" w:cs="Segoe UI"/>
              </w:rPr>
              <w:t>.</w:t>
            </w:r>
          </w:p>
        </w:tc>
        <w:tc>
          <w:tcPr>
            <w:tcW w:w="2345" w:type="dxa"/>
          </w:tcPr>
          <w:p w14:paraId="5D1A846C" w14:textId="7AB82CE0" w:rsidR="00E00954" w:rsidRPr="00965E62" w:rsidRDefault="00E53D4C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  <w:proofErr w:type="spellStart"/>
            <w:r w:rsidRPr="00E53D4C">
              <w:rPr>
                <w:rFonts w:ascii="Segoe UI" w:eastAsia="Times New Roman" w:hAnsi="Segoe UI" w:cs="Segoe UI"/>
                <w:i/>
                <w:iCs/>
              </w:rPr>
              <w:t>Gweler</w:t>
            </w:r>
            <w:proofErr w:type="spellEnd"/>
            <w:r w:rsidRPr="00E53D4C">
              <w:rPr>
                <w:rFonts w:ascii="Segoe UI" w:eastAsia="Times New Roman" w:hAnsi="Segoe UI" w:cs="Segoe UI"/>
                <w:i/>
                <w:iCs/>
              </w:rPr>
              <w:t xml:space="preserve"> </w:t>
            </w:r>
            <w:proofErr w:type="spellStart"/>
            <w:r w:rsidRPr="00E53D4C">
              <w:rPr>
                <w:rFonts w:ascii="Segoe UI" w:eastAsia="Times New Roman" w:hAnsi="Segoe UI" w:cs="Segoe UI"/>
                <w:i/>
                <w:iCs/>
              </w:rPr>
              <w:t>Amcan</w:t>
            </w:r>
            <w:proofErr w:type="spellEnd"/>
            <w:r w:rsidRPr="00E53D4C">
              <w:rPr>
                <w:rFonts w:ascii="Segoe UI" w:eastAsia="Times New Roman" w:hAnsi="Segoe UI" w:cs="Segoe UI"/>
                <w:i/>
                <w:iCs/>
              </w:rPr>
              <w:t xml:space="preserve"> 1 NRAP</w:t>
            </w:r>
            <w:r w:rsidR="00035A75">
              <w:rPr>
                <w:rFonts w:ascii="Segoe UI" w:eastAsia="Times New Roman" w:hAnsi="Segoe UI" w:cs="Segoe UI"/>
                <w:i/>
                <w:iCs/>
              </w:rPr>
              <w:t>.</w:t>
            </w:r>
          </w:p>
          <w:p w14:paraId="3744A3D5" w14:textId="77777777" w:rsidR="00E00954" w:rsidRPr="00965E62" w:rsidRDefault="00E00954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</w:p>
        </w:tc>
      </w:tr>
      <w:tr w:rsidR="006F7081" w:rsidRPr="00965E62" w14:paraId="2FBFA942" w14:textId="77777777" w:rsidTr="001505EB">
        <w:tc>
          <w:tcPr>
            <w:tcW w:w="7389" w:type="dxa"/>
          </w:tcPr>
          <w:p w14:paraId="4C4D7030" w14:textId="77777777" w:rsidR="00E53D4C" w:rsidRPr="00E53D4C" w:rsidRDefault="00E53D4C" w:rsidP="00E53D4C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r w:rsidRPr="00E53D4C">
              <w:rPr>
                <w:rFonts w:ascii="Segoe UI" w:eastAsia="Arial" w:hAnsi="Segoe UI" w:cs="Segoe UI"/>
              </w:rPr>
              <w:t xml:space="preserve">Mae </w:t>
            </w:r>
            <w:proofErr w:type="spellStart"/>
            <w:r w:rsidRPr="00E53D4C">
              <w:rPr>
                <w:rFonts w:ascii="Segoe UI" w:eastAsia="Arial" w:hAnsi="Segoe UI" w:cs="Segoe UI"/>
                <w:b/>
                <w:bCs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rhan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sylweddol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E53D4C">
              <w:rPr>
                <w:rFonts w:ascii="Segoe UI" w:eastAsia="Arial" w:hAnsi="Segoe UI" w:cs="Segoe UI"/>
              </w:rPr>
              <w:t>dîm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Parc </w:t>
            </w:r>
            <w:proofErr w:type="spellStart"/>
            <w:r w:rsidRPr="00E53D4C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Bannau Brycheiniog, ac </w:t>
            </w:r>
            <w:proofErr w:type="spellStart"/>
            <w:r w:rsidRPr="00E53D4C">
              <w:rPr>
                <w:rFonts w:ascii="Segoe UI" w:eastAsia="Arial" w:hAnsi="Segoe UI" w:cs="Segoe UI"/>
              </w:rPr>
              <w:t>mae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ymgysylltiad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prosiectau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lastRenderedPageBreak/>
              <w:t>bioamrywiaeth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cael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ei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annog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a'i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gefnogi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gan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yr APC, dan </w:t>
            </w:r>
            <w:proofErr w:type="spellStart"/>
            <w:r w:rsidRPr="00E53D4C">
              <w:rPr>
                <w:rFonts w:ascii="Segoe UI" w:eastAsia="Arial" w:hAnsi="Segoe UI" w:cs="Segoe UI"/>
              </w:rPr>
              <w:t>arweiniad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Swyddog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Datblygu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>.</w:t>
            </w:r>
          </w:p>
          <w:p w14:paraId="51D5C71D" w14:textId="77777777" w:rsidR="00E53D4C" w:rsidRPr="00E53D4C" w:rsidRDefault="00E53D4C" w:rsidP="00E53D4C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r w:rsidRPr="00E53D4C">
              <w:rPr>
                <w:rFonts w:ascii="Segoe UI" w:eastAsia="Arial" w:hAnsi="Segoe UI" w:cs="Segoe UI"/>
              </w:rPr>
              <w:t xml:space="preserve">Mae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cefnogi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gweithgareddau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draws Parc </w:t>
            </w:r>
            <w:proofErr w:type="spellStart"/>
            <w:r w:rsidRPr="00E53D4C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Bannau Brycheiniog, </w:t>
            </w:r>
            <w:proofErr w:type="spellStart"/>
            <w:r w:rsidRPr="00E53D4C">
              <w:rPr>
                <w:rFonts w:ascii="Segoe UI" w:eastAsia="Arial" w:hAnsi="Segoe UI" w:cs="Segoe UI"/>
              </w:rPr>
              <w:t>efallai'n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arbennig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E53D4C">
              <w:rPr>
                <w:rFonts w:ascii="Segoe UI" w:eastAsia="Arial" w:hAnsi="Segoe UI" w:cs="Segoe UI"/>
              </w:rPr>
              <w:t>prosiectau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arolwg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mawn ac </w:t>
            </w:r>
            <w:proofErr w:type="spellStart"/>
            <w:r w:rsidRPr="00E53D4C">
              <w:rPr>
                <w:rFonts w:ascii="Segoe UI" w:eastAsia="Arial" w:hAnsi="Segoe UI" w:cs="Segoe UI"/>
              </w:rPr>
              <w:t>adfer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mawn </w:t>
            </w:r>
            <w:proofErr w:type="spellStart"/>
            <w:r w:rsidRPr="00E53D4C">
              <w:rPr>
                <w:rFonts w:ascii="Segoe UI" w:eastAsia="Arial" w:hAnsi="Segoe UI" w:cs="Segoe UI"/>
              </w:rPr>
              <w:t>sydd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wedi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bod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parhau'n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llwyddiannus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. Mae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gweithio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mewn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grwpiau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rhwng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mis Mawrth a mis Hydref </w:t>
            </w:r>
            <w:proofErr w:type="spellStart"/>
            <w:r w:rsidRPr="00E53D4C">
              <w:rPr>
                <w:rFonts w:ascii="Segoe UI" w:eastAsia="Arial" w:hAnsi="Segoe UI" w:cs="Segoe UI"/>
              </w:rPr>
              <w:t>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gynnal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arolygon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gofnodi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dyfnder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mawn a </w:t>
            </w:r>
            <w:proofErr w:type="spellStart"/>
            <w:r w:rsidRPr="00E53D4C">
              <w:rPr>
                <w:rFonts w:ascii="Segoe UI" w:eastAsia="Arial" w:hAnsi="Segoe UI" w:cs="Segoe UI"/>
              </w:rPr>
              <w:t>llystyfiant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gan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ddefnyddio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Ap </w:t>
            </w:r>
            <w:proofErr w:type="spellStart"/>
            <w:r w:rsidRPr="00E53D4C">
              <w:rPr>
                <w:rFonts w:ascii="Segoe UI" w:eastAsia="Arial" w:hAnsi="Segoe UI" w:cs="Segoe UI"/>
              </w:rPr>
              <w:t>cofnodi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mawndir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. Mae </w:t>
            </w:r>
            <w:proofErr w:type="spellStart"/>
            <w:r w:rsidRPr="00E53D4C">
              <w:rPr>
                <w:rFonts w:ascii="Segoe UI" w:eastAsia="Arial" w:hAnsi="Segoe UI" w:cs="Segoe UI"/>
              </w:rPr>
              <w:t>cyfleoedd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hefyd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gefnogi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gwaith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adfer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mawn </w:t>
            </w:r>
            <w:proofErr w:type="spellStart"/>
            <w:r w:rsidRPr="00E53D4C">
              <w:rPr>
                <w:rFonts w:ascii="Segoe UI" w:eastAsia="Arial" w:hAnsi="Segoe UI" w:cs="Segoe UI"/>
              </w:rPr>
              <w:t>ymarferol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gyffredinol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dros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E53D4C">
              <w:rPr>
                <w:rFonts w:ascii="Segoe UI" w:eastAsia="Arial" w:hAnsi="Segoe UI" w:cs="Segoe UI"/>
              </w:rPr>
              <w:t>gaeaf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E53D4C">
              <w:rPr>
                <w:rFonts w:ascii="Segoe UI" w:eastAsia="Arial" w:hAnsi="Segoe UI" w:cs="Segoe UI"/>
              </w:rPr>
              <w:t>gan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gynnwys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lledaenu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grug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E53D4C">
              <w:rPr>
                <w:rFonts w:ascii="Segoe UI" w:eastAsia="Arial" w:hAnsi="Segoe UI" w:cs="Segoe UI"/>
              </w:rPr>
              <w:t>thocion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Molinia, </w:t>
            </w:r>
            <w:proofErr w:type="spellStart"/>
            <w:r w:rsidRPr="00E53D4C">
              <w:rPr>
                <w:rFonts w:ascii="Segoe UI" w:eastAsia="Arial" w:hAnsi="Segoe UI" w:cs="Segoe UI"/>
              </w:rPr>
              <w:t>gosod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matiau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coir a </w:t>
            </w:r>
            <w:proofErr w:type="spellStart"/>
            <w:r w:rsidRPr="00E53D4C">
              <w:rPr>
                <w:rFonts w:ascii="Segoe UI" w:eastAsia="Arial" w:hAnsi="Segoe UI" w:cs="Segoe UI"/>
              </w:rPr>
              <w:t>jiwt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E53D4C">
              <w:rPr>
                <w:rFonts w:ascii="Segoe UI" w:eastAsia="Arial" w:hAnsi="Segoe UI" w:cs="Segoe UI"/>
              </w:rPr>
              <w:t>blocio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rhigolau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ac </w:t>
            </w:r>
            <w:proofErr w:type="spellStart"/>
            <w:r w:rsidRPr="00E53D4C">
              <w:rPr>
                <w:rFonts w:ascii="Segoe UI" w:eastAsia="Arial" w:hAnsi="Segoe UI" w:cs="Segoe UI"/>
              </w:rPr>
              <w:t>adeiladu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argaeau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. Mae </w:t>
            </w:r>
            <w:proofErr w:type="spellStart"/>
            <w:r w:rsidRPr="00E53D4C">
              <w:rPr>
                <w:rFonts w:ascii="Segoe UI" w:eastAsia="Arial" w:hAnsi="Segoe UI" w:cs="Segoe UI"/>
              </w:rPr>
              <w:t>enghreifftiau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eraill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E53D4C">
              <w:rPr>
                <w:rFonts w:ascii="Segoe UI" w:eastAsia="Arial" w:hAnsi="Segoe UI" w:cs="Segoe UI"/>
              </w:rPr>
              <w:t>weithgareddau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yn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cynnwys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cefnogaeth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gyda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phrosiect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monitro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blychau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nythu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beleod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E53D4C">
              <w:rPr>
                <w:rFonts w:ascii="Segoe UI" w:eastAsia="Arial" w:hAnsi="Segoe UI" w:cs="Segoe UI"/>
              </w:rPr>
              <w:t>coed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E53D4C">
              <w:rPr>
                <w:rFonts w:ascii="Segoe UI" w:eastAsia="Arial" w:hAnsi="Segoe UI" w:cs="Segoe UI"/>
              </w:rPr>
              <w:t>monitro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blynyddol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E53D4C">
              <w:rPr>
                <w:rFonts w:ascii="Segoe UI" w:eastAsia="Arial" w:hAnsi="Segoe UI" w:cs="Segoe UI"/>
              </w:rPr>
              <w:t>Grugiar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Goch, </w:t>
            </w:r>
            <w:proofErr w:type="spellStart"/>
            <w:r w:rsidRPr="00E53D4C">
              <w:rPr>
                <w:rFonts w:ascii="Segoe UI" w:eastAsia="Arial" w:hAnsi="Segoe UI" w:cs="Segoe UI"/>
              </w:rPr>
              <w:t>grwpiau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dan </w:t>
            </w:r>
            <w:proofErr w:type="spellStart"/>
            <w:r w:rsidRPr="00E53D4C">
              <w:rPr>
                <w:rFonts w:ascii="Segoe UI" w:eastAsia="Arial" w:hAnsi="Segoe UI" w:cs="Segoe UI"/>
              </w:rPr>
              <w:t>arweiniad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Warden.</w:t>
            </w:r>
          </w:p>
          <w:p w14:paraId="6840A880" w14:textId="59ED47D2" w:rsidR="00E53D4C" w:rsidRPr="00965E62" w:rsidRDefault="00E53D4C" w:rsidP="00E53D4C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E53D4C">
              <w:rPr>
                <w:rFonts w:ascii="Segoe UI" w:eastAsia="Arial" w:hAnsi="Segoe UI" w:cs="Segoe UI"/>
              </w:rPr>
              <w:t>Mae'r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Swyddog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Datblygu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wedi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cefnogi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mynediad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at </w:t>
            </w:r>
            <w:proofErr w:type="spellStart"/>
            <w:r w:rsidRPr="00E53D4C">
              <w:rPr>
                <w:rFonts w:ascii="Segoe UI" w:eastAsia="Arial" w:hAnsi="Segoe UI" w:cs="Segoe UI"/>
              </w:rPr>
              <w:t>hyfforddiant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sy'n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gysylltiedig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â </w:t>
            </w:r>
            <w:proofErr w:type="spellStart"/>
            <w:r w:rsidRPr="00E53D4C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wirfoddolwyr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E53D4C">
              <w:rPr>
                <w:rFonts w:ascii="Segoe UI" w:eastAsia="Arial" w:hAnsi="Segoe UI" w:cs="Segoe UI"/>
              </w:rPr>
              <w:t>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gefnogi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E53D4C">
              <w:rPr>
                <w:rFonts w:ascii="Segoe UI" w:eastAsia="Arial" w:hAnsi="Segoe UI" w:cs="Segoe UI"/>
              </w:rPr>
              <w:t>gwella'r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gwaith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maen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nhw'n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ei</w:t>
            </w:r>
            <w:proofErr w:type="spellEnd"/>
            <w:r w:rsidRPr="00E53D4C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E53D4C">
              <w:rPr>
                <w:rFonts w:ascii="Segoe UI" w:eastAsia="Arial" w:hAnsi="Segoe UI" w:cs="Segoe UI"/>
              </w:rPr>
              <w:t>wneud</w:t>
            </w:r>
            <w:proofErr w:type="spellEnd"/>
            <w:r w:rsidRPr="00E53D4C">
              <w:rPr>
                <w:rFonts w:ascii="Segoe UI" w:eastAsia="Arial" w:hAnsi="Segoe UI" w:cs="Segoe UI"/>
              </w:rPr>
              <w:t>.</w:t>
            </w:r>
            <w:r w:rsidRPr="00E53D4C">
              <w:rPr>
                <w:rFonts w:ascii="Segoe UI" w:eastAsia="Arial" w:hAnsi="Segoe UI" w:cs="Segoe UI"/>
                <w:b/>
                <w:bCs/>
              </w:rPr>
              <w:t xml:space="preserve"> </w:t>
            </w:r>
          </w:p>
          <w:p w14:paraId="3CE911BE" w14:textId="6FA7843E" w:rsidR="00E00954" w:rsidRPr="00965E62" w:rsidRDefault="00E00954" w:rsidP="00E53D4C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</w:p>
        </w:tc>
        <w:tc>
          <w:tcPr>
            <w:tcW w:w="2345" w:type="dxa"/>
          </w:tcPr>
          <w:p w14:paraId="545A857B" w14:textId="51E2DD8D" w:rsidR="0009607D" w:rsidRPr="00965E62" w:rsidRDefault="00824B21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824B21">
              <w:rPr>
                <w:rFonts w:ascii="Segoe UI" w:eastAsia="Times New Roman" w:hAnsi="Segoe UI" w:cs="Segoe UI"/>
              </w:rPr>
              <w:lastRenderedPageBreak/>
              <w:t>Oriau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24B21">
              <w:rPr>
                <w:rFonts w:ascii="Segoe UI" w:eastAsia="Times New Roman" w:hAnsi="Segoe UI" w:cs="Segoe UI"/>
              </w:rPr>
              <w:t>gwirfoddolwyr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>
              <w:rPr>
                <w:rFonts w:ascii="Segoe UI" w:eastAsia="Times New Roman" w:hAnsi="Segoe UI" w:cs="Segoe UI"/>
              </w:rPr>
              <w:t>yn</w:t>
            </w:r>
            <w:proofErr w:type="spellEnd"/>
            <w:r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>
              <w:rPr>
                <w:rFonts w:ascii="Segoe UI" w:eastAsia="Times New Roman" w:hAnsi="Segoe UI" w:cs="Segoe UI"/>
              </w:rPr>
              <w:t>cael</w:t>
            </w:r>
            <w:proofErr w:type="spellEnd"/>
            <w:r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>
              <w:rPr>
                <w:rFonts w:ascii="Segoe UI" w:eastAsia="Times New Roman" w:hAnsi="Segoe UI" w:cs="Segoe UI"/>
              </w:rPr>
              <w:t>ei</w:t>
            </w:r>
            <w:proofErr w:type="spellEnd"/>
            <w:r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>
              <w:rPr>
                <w:rFonts w:ascii="Segoe UI" w:eastAsia="Times New Roman" w:hAnsi="Segoe UI" w:cs="Segoe UI"/>
              </w:rPr>
              <w:t>gadw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24B21">
              <w:rPr>
                <w:rFonts w:ascii="Segoe UI" w:eastAsia="Times New Roman" w:hAnsi="Segoe UI" w:cs="Segoe UI"/>
              </w:rPr>
              <w:t>gan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24B21">
              <w:rPr>
                <w:rFonts w:ascii="Segoe UI" w:eastAsia="Times New Roman" w:hAnsi="Segoe UI" w:cs="Segoe UI"/>
              </w:rPr>
              <w:lastRenderedPageBreak/>
              <w:t>Gydlynydd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824B21">
              <w:rPr>
                <w:rFonts w:ascii="Segoe UI" w:eastAsia="Times New Roman" w:hAnsi="Segoe UI" w:cs="Segoe UI"/>
              </w:rPr>
              <w:t>Gwirfoddolwyr</w:t>
            </w:r>
            <w:proofErr w:type="spellEnd"/>
            <w:r w:rsidRPr="00824B21">
              <w:rPr>
                <w:rFonts w:ascii="Segoe UI" w:eastAsia="Times New Roman" w:hAnsi="Segoe UI" w:cs="Segoe UI"/>
              </w:rPr>
              <w:t xml:space="preserve"> yr </w:t>
            </w:r>
            <w:r w:rsidR="005F2C6F">
              <w:rPr>
                <w:rFonts w:ascii="Segoe UI" w:eastAsia="Times New Roman" w:hAnsi="Segoe UI" w:cs="Segoe UI"/>
              </w:rPr>
              <w:t>APC</w:t>
            </w:r>
            <w:r w:rsidRPr="00824B21">
              <w:rPr>
                <w:rFonts w:ascii="Segoe UI" w:eastAsia="Times New Roman" w:hAnsi="Segoe UI" w:cs="Segoe UI"/>
              </w:rPr>
              <w:t>.</w:t>
            </w:r>
          </w:p>
        </w:tc>
      </w:tr>
      <w:bookmarkEnd w:id="2"/>
      <w:tr w:rsidR="00A0746F" w:rsidRPr="00965E62" w14:paraId="3D9A18A0" w14:textId="77777777" w:rsidTr="001505EB">
        <w:tc>
          <w:tcPr>
            <w:tcW w:w="7389" w:type="dxa"/>
          </w:tcPr>
          <w:p w14:paraId="72F7F768" w14:textId="77777777" w:rsidR="00F4488E" w:rsidRPr="00F4488E" w:rsidRDefault="00F4488E" w:rsidP="00F4488E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F4488E">
              <w:rPr>
                <w:rFonts w:ascii="Segoe UI" w:eastAsia="Arial" w:hAnsi="Segoe UI" w:cs="Segoe UI"/>
              </w:rPr>
              <w:lastRenderedPageBreak/>
              <w:t>Cefnogir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cydweithio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F4488E">
              <w:rPr>
                <w:rFonts w:ascii="Segoe UI" w:eastAsia="Arial" w:hAnsi="Segoe UI" w:cs="Segoe UI"/>
              </w:rPr>
              <w:t>integreiddio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nodau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draws </w:t>
            </w:r>
            <w:proofErr w:type="spellStart"/>
            <w:r w:rsidRPr="00F4488E">
              <w:rPr>
                <w:rFonts w:ascii="Segoe UI" w:eastAsia="Arial" w:hAnsi="Segoe UI" w:cs="Segoe UI"/>
              </w:rPr>
              <w:t>gwahanol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ddisgyblaethau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draws </w:t>
            </w:r>
            <w:proofErr w:type="spellStart"/>
            <w:r w:rsidRPr="00F4488E">
              <w:rPr>
                <w:rFonts w:ascii="Segoe UI" w:eastAsia="Arial" w:hAnsi="Segoe UI" w:cs="Segoe UI"/>
              </w:rPr>
              <w:t>cylch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gwaith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yr Awdurdod. Er </w:t>
            </w:r>
            <w:proofErr w:type="spellStart"/>
            <w:r w:rsidRPr="00F4488E">
              <w:rPr>
                <w:rFonts w:ascii="Segoe UI" w:eastAsia="Arial" w:hAnsi="Segoe UI" w:cs="Segoe UI"/>
              </w:rPr>
              <w:t>enghraifft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mae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amcanion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chamau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gweithredu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hyrwyddo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dealltwriaeth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o'r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rhyngweithio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rhwng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ecosystemau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diwylliannol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naturiol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gan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gefnogi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llywio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strategaethau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cynaliadwy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gyfer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adferiad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gwyrdd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lliniaru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newid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hinsawdd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wedi'u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hymgorffori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yng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Nghynllun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Gweithredu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Amgylchedd </w:t>
            </w:r>
            <w:proofErr w:type="spellStart"/>
            <w:r w:rsidRPr="00F4488E">
              <w:rPr>
                <w:rFonts w:ascii="Segoe UI" w:eastAsia="Arial" w:hAnsi="Segoe UI" w:cs="Segoe UI"/>
              </w:rPr>
              <w:t>Hanesyddol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Parc </w:t>
            </w:r>
            <w:proofErr w:type="spellStart"/>
            <w:r w:rsidRPr="00F4488E">
              <w:rPr>
                <w:rFonts w:ascii="Segoe UI" w:eastAsia="Arial" w:hAnsi="Segoe UI" w:cs="Segoe UI"/>
              </w:rPr>
              <w:t>Cenedlaethol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Bannau Brycheiniog </w:t>
            </w:r>
            <w:proofErr w:type="spellStart"/>
            <w:r w:rsidRPr="00F4488E">
              <w:rPr>
                <w:rFonts w:ascii="Segoe UI" w:eastAsia="Arial" w:hAnsi="Segoe UI" w:cs="Segoe UI"/>
              </w:rPr>
              <w:t>sy'n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seiliedig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Bartneriaeth</w:t>
            </w:r>
            <w:proofErr w:type="spellEnd"/>
            <w:r w:rsidRPr="00F4488E">
              <w:rPr>
                <w:rFonts w:ascii="Segoe UI" w:eastAsia="Arial" w:hAnsi="Segoe UI" w:cs="Segoe UI"/>
              </w:rPr>
              <w:t>.</w:t>
            </w:r>
          </w:p>
          <w:p w14:paraId="0646CD90" w14:textId="0232808F" w:rsidR="00BA1A09" w:rsidRPr="00965E62" w:rsidRDefault="00F4488E" w:rsidP="00F4488E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F4488E">
              <w:rPr>
                <w:rFonts w:ascii="Segoe UI" w:eastAsia="Arial" w:hAnsi="Segoe UI" w:cs="Segoe UI"/>
              </w:rPr>
              <w:t>Nid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maes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F4488E">
              <w:rPr>
                <w:rFonts w:ascii="Segoe UI" w:eastAsia="Arial" w:hAnsi="Segoe UI" w:cs="Segoe UI"/>
              </w:rPr>
              <w:t>Tîm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Adfer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Natur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unig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yw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ac </w:t>
            </w:r>
            <w:proofErr w:type="spellStart"/>
            <w:r w:rsidRPr="00F4488E">
              <w:rPr>
                <w:rFonts w:ascii="Segoe UI" w:eastAsia="Arial" w:hAnsi="Segoe UI" w:cs="Segoe UI"/>
              </w:rPr>
              <w:t>mae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gweithio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trawsddisgyblaethol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bwysig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gyfer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darparu'r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adnoddau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y </w:t>
            </w:r>
            <w:proofErr w:type="spellStart"/>
            <w:r w:rsidRPr="00F4488E">
              <w:rPr>
                <w:rFonts w:ascii="Segoe UI" w:eastAsia="Arial" w:hAnsi="Segoe UI" w:cs="Segoe UI"/>
              </w:rPr>
              <w:t>wybodaeth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a'r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perthnasoedd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sy'n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seiliedig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ardaloedd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sydd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eu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hangen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hyrwyddo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nodau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adfer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natur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. Mae </w:t>
            </w:r>
            <w:proofErr w:type="spellStart"/>
            <w:r w:rsidRPr="00F4488E">
              <w:rPr>
                <w:rFonts w:ascii="Segoe UI" w:eastAsia="Arial" w:hAnsi="Segoe UI" w:cs="Segoe UI"/>
              </w:rPr>
              <w:t>timau'r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Wardeiniaid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Cymunedau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Addysg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Treftadaeth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Geoparc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Byd-eang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UNESCO </w:t>
            </w:r>
            <w:proofErr w:type="spellStart"/>
            <w:r w:rsidRPr="00F4488E">
              <w:rPr>
                <w:rFonts w:ascii="Segoe UI" w:eastAsia="Arial" w:hAnsi="Segoe UI" w:cs="Segoe UI"/>
              </w:rPr>
              <w:t>Fforest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Fawr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Gwasanaethau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Ymwelwyr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gweithio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gyda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phlant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ysgol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cymunedau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lleol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F4488E">
              <w:rPr>
                <w:rFonts w:ascii="Segoe UI" w:eastAsia="Arial" w:hAnsi="Segoe UI" w:cs="Segoe UI"/>
              </w:rPr>
              <w:t>ymwelwyr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grwpiau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addysgol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gefnogi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ymgysylltiad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F4488E">
              <w:rPr>
                <w:rFonts w:ascii="Segoe UI" w:eastAsia="Arial" w:hAnsi="Segoe UI" w:cs="Segoe UI"/>
              </w:rPr>
              <w:t>chyflwyno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amrywiol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fentrau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sydd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â </w:t>
            </w:r>
            <w:proofErr w:type="spellStart"/>
            <w:r w:rsidRPr="00F4488E">
              <w:rPr>
                <w:rFonts w:ascii="Segoe UI" w:eastAsia="Arial" w:hAnsi="Segoe UI" w:cs="Segoe UI"/>
              </w:rPr>
              <w:t>chydran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bioamrywiaeth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wrth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eu</w:t>
            </w:r>
            <w:proofErr w:type="spellEnd"/>
            <w:r w:rsidRPr="00F4488E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Arial" w:hAnsi="Segoe UI" w:cs="Segoe UI"/>
              </w:rPr>
              <w:t>craidd</w:t>
            </w:r>
            <w:proofErr w:type="spellEnd"/>
            <w:r w:rsidRPr="00F4488E">
              <w:rPr>
                <w:rFonts w:ascii="Segoe UI" w:eastAsia="Arial" w:hAnsi="Segoe UI" w:cs="Segoe UI"/>
              </w:rPr>
              <w:t>.</w:t>
            </w:r>
            <w:r w:rsidR="00271EB2" w:rsidRPr="00965E62">
              <w:rPr>
                <w:rFonts w:ascii="Segoe UI" w:eastAsia="Arial" w:hAnsi="Segoe UI" w:cs="Segoe UI"/>
                <w:i/>
                <w:iCs/>
                <w:noProof/>
                <w:sz w:val="20"/>
                <w:szCs w:val="20"/>
              </w:rPr>
              <w:lastRenderedPageBreak/>
              <w:drawing>
                <wp:inline distT="0" distB="0" distL="0" distR="0" wp14:anchorId="324DFEFC" wp14:editId="78422FCB">
                  <wp:extent cx="4554855" cy="2705624"/>
                  <wp:effectExtent l="0" t="0" r="0" b="0"/>
                  <wp:docPr id="531925308" name="Picture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-1" t="21829" r="651" b="496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556544" cy="270662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  <w:r w:rsidR="000F79C9">
              <w:t xml:space="preserve"> </w:t>
            </w:r>
            <w:proofErr w:type="spellStart"/>
            <w:r w:rsidR="000F79C9"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Llun</w:t>
            </w:r>
            <w:proofErr w:type="spellEnd"/>
            <w:r w:rsidR="000F79C9"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: </w:t>
            </w:r>
            <w:proofErr w:type="spellStart"/>
            <w:r w:rsidR="000F79C9"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Gwirfoddolwyr</w:t>
            </w:r>
            <w:proofErr w:type="spellEnd"/>
            <w:r w:rsidR="000F79C9"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="000F79C9"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mawndiroedd</w:t>
            </w:r>
            <w:proofErr w:type="spellEnd"/>
          </w:p>
          <w:p w14:paraId="75FE1409" w14:textId="5B2F17E6" w:rsidR="00061EEC" w:rsidRPr="00965E62" w:rsidRDefault="00061EEC" w:rsidP="00681F33">
            <w:pPr>
              <w:spacing w:before="120" w:after="120" w:line="240" w:lineRule="auto"/>
              <w:rPr>
                <w:rFonts w:ascii="Segoe UI" w:eastAsia="Arial" w:hAnsi="Segoe UI" w:cs="Segoe UI"/>
                <w:noProof/>
              </w:rPr>
            </w:pPr>
            <w:r w:rsidRPr="00965E62">
              <w:rPr>
                <w:rFonts w:ascii="Segoe UI" w:eastAsia="Arial" w:hAnsi="Segoe UI" w:cs="Segoe UI"/>
                <w:noProof/>
              </w:rPr>
              <w:drawing>
                <wp:inline distT="0" distB="0" distL="0" distR="0" wp14:anchorId="7996D109" wp14:editId="3D680907">
                  <wp:extent cx="4555067" cy="2375111"/>
                  <wp:effectExtent l="0" t="0" r="0" b="6350"/>
                  <wp:docPr id="1099979472" name="Picture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22190" r="671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555597" cy="237538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34B51DF5" w14:textId="67E01279" w:rsidR="00C92C43" w:rsidRPr="00965E62" w:rsidRDefault="000F79C9" w:rsidP="00681F33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Llun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: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Cyfranogwyr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Cynllun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Wardeniaid I</w:t>
            </w:r>
            <w:r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fanc</w:t>
            </w:r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,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wedi'i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gydlynu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gan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Wardeniaid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a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Thimau</w:t>
            </w:r>
            <w:proofErr w:type="spellEnd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0F79C9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Addysg</w:t>
            </w:r>
            <w:proofErr w:type="spellEnd"/>
          </w:p>
        </w:tc>
        <w:tc>
          <w:tcPr>
            <w:tcW w:w="2345" w:type="dxa"/>
          </w:tcPr>
          <w:p w14:paraId="5345821D" w14:textId="77777777" w:rsidR="00F4488E" w:rsidRPr="00F4488E" w:rsidRDefault="00F4488E" w:rsidP="00F4488E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F4488E">
              <w:rPr>
                <w:rFonts w:ascii="Segoe UI" w:eastAsia="Times New Roman" w:hAnsi="Segoe UI" w:cs="Segoe UI"/>
              </w:rPr>
              <w:lastRenderedPageBreak/>
              <w:t>Monitro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Cynllun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yr Amgylchedd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Hanesyddol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gan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gynnwys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mesurau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bioamrywiaeth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>.</w:t>
            </w:r>
          </w:p>
          <w:p w14:paraId="2C9D8421" w14:textId="77777777" w:rsidR="00F4488E" w:rsidRPr="00F4488E" w:rsidRDefault="00F4488E" w:rsidP="00F4488E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F4488E">
              <w:rPr>
                <w:rFonts w:ascii="Segoe UI" w:eastAsia="Times New Roman" w:hAnsi="Segoe UI" w:cs="Segoe UI"/>
              </w:rPr>
              <w:t>Grŵp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Arolwg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Gwirfoddolwyr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Coed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Hynafol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wedi'i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sefydlu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>.</w:t>
            </w:r>
          </w:p>
          <w:p w14:paraId="7B8F44C8" w14:textId="31E2A78D" w:rsidR="002328D5" w:rsidRPr="00965E62" w:rsidRDefault="00F4488E" w:rsidP="00F4488E">
            <w:p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</w:rPr>
            </w:pPr>
            <w:proofErr w:type="spellStart"/>
            <w:r w:rsidRPr="00F4488E">
              <w:rPr>
                <w:rFonts w:ascii="Segoe UI" w:eastAsia="Times New Roman" w:hAnsi="Segoe UI" w:cs="Segoe UI"/>
              </w:rPr>
              <w:t>Gweler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adran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Uchafbwyntiau'r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adroddiad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ac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Atodiad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1 am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fwy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F4488E">
              <w:rPr>
                <w:rFonts w:ascii="Segoe UI" w:eastAsia="Times New Roman" w:hAnsi="Segoe UI" w:cs="Segoe UI"/>
              </w:rPr>
              <w:t>fanylion</w:t>
            </w:r>
            <w:proofErr w:type="spellEnd"/>
            <w:r w:rsidRPr="00F4488E">
              <w:rPr>
                <w:rFonts w:ascii="Segoe UI" w:eastAsia="Times New Roman" w:hAnsi="Segoe UI" w:cs="Segoe UI"/>
              </w:rPr>
              <w:t>.</w:t>
            </w:r>
          </w:p>
        </w:tc>
      </w:tr>
      <w:tr w:rsidR="00A0746F" w:rsidRPr="00965E62" w14:paraId="3A114E8C" w14:textId="77777777" w:rsidTr="001505EB">
        <w:tc>
          <w:tcPr>
            <w:tcW w:w="9734" w:type="dxa"/>
            <w:gridSpan w:val="2"/>
          </w:tcPr>
          <w:p w14:paraId="6A46D2C9" w14:textId="206A38D7" w:rsidR="006139B6" w:rsidRPr="00965E62" w:rsidRDefault="006139B6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  <w:i/>
                <w:iCs/>
              </w:rPr>
            </w:pPr>
            <w:r w:rsidRPr="00965E62">
              <w:rPr>
                <w:rFonts w:ascii="Segoe UI" w:eastAsia="Times New Roman" w:hAnsi="Segoe UI" w:cs="Segoe UI"/>
                <w:b/>
                <w:bCs/>
                <w:i/>
                <w:iCs/>
              </w:rPr>
              <w:t>Support biodiversity action through funding and/or partnerships</w:t>
            </w:r>
            <w:r w:rsidR="00554019" w:rsidRPr="00965E62">
              <w:rPr>
                <w:rFonts w:ascii="Segoe UI" w:eastAsia="Times New Roman" w:hAnsi="Segoe UI" w:cs="Segoe UI"/>
                <w:b/>
                <w:bCs/>
                <w:i/>
                <w:iCs/>
              </w:rPr>
              <w:t>.</w:t>
            </w:r>
          </w:p>
        </w:tc>
      </w:tr>
      <w:tr w:rsidR="000F79C9" w:rsidRPr="00965E62" w14:paraId="64338263" w14:textId="77777777" w:rsidTr="001505EB">
        <w:tc>
          <w:tcPr>
            <w:tcW w:w="7389" w:type="dxa"/>
            <w:shd w:val="clear" w:color="auto" w:fill="E7E6E6" w:themeFill="background2"/>
          </w:tcPr>
          <w:p w14:paraId="5A3C494D" w14:textId="58F112DF" w:rsidR="000F79C9" w:rsidRPr="00965E62" w:rsidRDefault="000F79C9" w:rsidP="000F79C9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965E62">
              <w:rPr>
                <w:rFonts w:ascii="Segoe UI" w:eastAsia="Times New Roman" w:hAnsi="Segoe UI" w:cs="Segoe UI"/>
                <w:b/>
                <w:bCs/>
              </w:rPr>
              <w:t>E</w:t>
            </w:r>
            <w:r>
              <w:rPr>
                <w:rFonts w:ascii="Segoe UI" w:eastAsia="Times New Roman" w:hAnsi="Segoe UI" w:cs="Segoe UI"/>
                <w:b/>
                <w:bCs/>
              </w:rPr>
              <w:t>nghreifftiau</w:t>
            </w:r>
            <w:proofErr w:type="spellEnd"/>
            <w:r w:rsidRPr="00965E62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</w:p>
        </w:tc>
        <w:tc>
          <w:tcPr>
            <w:tcW w:w="2345" w:type="dxa"/>
            <w:shd w:val="clear" w:color="auto" w:fill="E7E6E6" w:themeFill="background2"/>
          </w:tcPr>
          <w:p w14:paraId="55D4EA76" w14:textId="1A262A85" w:rsidR="000F79C9" w:rsidRPr="00965E62" w:rsidRDefault="000F79C9" w:rsidP="000F79C9">
            <w:pPr>
              <w:spacing w:before="120" w:after="120" w:line="240" w:lineRule="auto"/>
              <w:rPr>
                <w:rFonts w:ascii="Segoe UI" w:eastAsia="Times New Roman" w:hAnsi="Segoe UI" w:cs="Segoe UI"/>
                <w:b/>
                <w:bCs/>
              </w:rPr>
            </w:pP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Mesurau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a/neu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ddangosyddion</w:t>
            </w:r>
            <w:proofErr w:type="spellEnd"/>
            <w:r w:rsidRPr="00411FF1">
              <w:rPr>
                <w:rFonts w:ascii="Segoe UI" w:eastAsia="Times New Roman" w:hAnsi="Segoe UI" w:cs="Segoe UI"/>
                <w:b/>
                <w:bCs/>
              </w:rPr>
              <w:t xml:space="preserve"> a </w:t>
            </w:r>
            <w:proofErr w:type="spellStart"/>
            <w:r w:rsidRPr="00411FF1">
              <w:rPr>
                <w:rFonts w:ascii="Segoe UI" w:eastAsia="Times New Roman" w:hAnsi="Segoe UI" w:cs="Segoe UI"/>
                <w:b/>
                <w:bCs/>
              </w:rPr>
              <w:t>fonitriwyd</w:t>
            </w:r>
            <w:proofErr w:type="spellEnd"/>
          </w:p>
        </w:tc>
      </w:tr>
      <w:tr w:rsidR="006F7081" w:rsidRPr="00965E62" w14:paraId="467ECBE3" w14:textId="77777777" w:rsidTr="001505EB">
        <w:tc>
          <w:tcPr>
            <w:tcW w:w="7389" w:type="dxa"/>
          </w:tcPr>
          <w:p w14:paraId="2E40A829" w14:textId="77777777" w:rsidR="00137D40" w:rsidRDefault="00137D40" w:rsidP="00681F33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r w:rsidRPr="00137D40">
              <w:rPr>
                <w:rFonts w:ascii="Segoe UI" w:eastAsia="Arial" w:hAnsi="Segoe UI" w:cs="Segoe UI"/>
              </w:rPr>
              <w:t xml:space="preserve">Mae APCBB </w:t>
            </w:r>
            <w:proofErr w:type="spellStart"/>
            <w:r w:rsidRPr="00137D40">
              <w:rPr>
                <w:rFonts w:ascii="Segoe UI" w:eastAsia="Arial" w:hAnsi="Segoe UI" w:cs="Segoe UI"/>
              </w:rPr>
              <w:t>yn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ymgysylltu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â </w:t>
            </w:r>
            <w:proofErr w:type="spellStart"/>
            <w:r w:rsidRPr="00137D40">
              <w:rPr>
                <w:rFonts w:ascii="Segoe UI" w:eastAsia="Arial" w:hAnsi="Segoe UI" w:cs="Segoe UI"/>
              </w:rPr>
              <w:t>gwahanol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bartneriaethau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lleol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137D40">
              <w:rPr>
                <w:rFonts w:ascii="Segoe UI" w:eastAsia="Arial" w:hAnsi="Segoe UI" w:cs="Segoe UI"/>
              </w:rPr>
              <w:t>chenedlaethol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ac </w:t>
            </w:r>
            <w:proofErr w:type="spellStart"/>
            <w:r w:rsidRPr="00137D40">
              <w:rPr>
                <w:rFonts w:ascii="Segoe UI" w:eastAsia="Arial" w:hAnsi="Segoe UI" w:cs="Segoe UI"/>
              </w:rPr>
              <w:t>yn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eu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cefnogi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fel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rhan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137D40">
              <w:rPr>
                <w:rFonts w:ascii="Segoe UI" w:eastAsia="Arial" w:hAnsi="Segoe UI" w:cs="Segoe UI"/>
              </w:rPr>
              <w:t>gyflawni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ei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raglenni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a'i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brosiectau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, </w:t>
            </w:r>
            <w:proofErr w:type="spellStart"/>
            <w:r w:rsidRPr="00137D40">
              <w:rPr>
                <w:rFonts w:ascii="Segoe UI" w:eastAsia="Arial" w:hAnsi="Segoe UI" w:cs="Segoe UI"/>
              </w:rPr>
              <w:t>fel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137D40">
              <w:rPr>
                <w:rFonts w:ascii="Segoe UI" w:eastAsia="Arial" w:hAnsi="Segoe UI" w:cs="Segoe UI"/>
              </w:rPr>
              <w:t>soniwyd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eisoes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137D40">
              <w:rPr>
                <w:rFonts w:ascii="Segoe UI" w:eastAsia="Arial" w:hAnsi="Segoe UI" w:cs="Segoe UI"/>
              </w:rPr>
              <w:t>yn</w:t>
            </w:r>
            <w:proofErr w:type="spellEnd"/>
            <w:r w:rsidRPr="00137D40">
              <w:rPr>
                <w:rFonts w:ascii="Segoe UI" w:eastAsia="Arial" w:hAnsi="Segoe UI" w:cs="Segoe UI"/>
              </w:rPr>
              <w:t xml:space="preserve"> yr </w:t>
            </w:r>
            <w:proofErr w:type="spellStart"/>
            <w:r w:rsidRPr="00137D40">
              <w:rPr>
                <w:rFonts w:ascii="Segoe UI" w:eastAsia="Arial" w:hAnsi="Segoe UI" w:cs="Segoe UI"/>
              </w:rPr>
              <w:t>Adroddiad</w:t>
            </w:r>
            <w:proofErr w:type="spellEnd"/>
            <w:r w:rsidRPr="00137D40">
              <w:rPr>
                <w:rFonts w:ascii="Segoe UI" w:eastAsia="Arial" w:hAnsi="Segoe UI" w:cs="Segoe UI"/>
              </w:rPr>
              <w:t>.</w:t>
            </w:r>
          </w:p>
          <w:p w14:paraId="25DBE70F" w14:textId="77777777" w:rsidR="004E67BB" w:rsidRDefault="004E67BB" w:rsidP="00681F33">
            <w:pPr>
              <w:spacing w:before="120" w:after="120" w:line="240" w:lineRule="auto"/>
              <w:rPr>
                <w:rFonts w:ascii="Segoe UI" w:eastAsia="Arial" w:hAnsi="Segoe UI" w:cs="Segoe UI"/>
                <w:b/>
                <w:bCs/>
              </w:rPr>
            </w:pPr>
            <w:proofErr w:type="spellStart"/>
            <w:r w:rsidRPr="004E67BB">
              <w:rPr>
                <w:rFonts w:ascii="Segoe UI" w:eastAsia="Arial" w:hAnsi="Segoe UI" w:cs="Segoe UI"/>
                <w:b/>
                <w:bCs/>
              </w:rPr>
              <w:t>Partneriaeth</w:t>
            </w:r>
            <w:proofErr w:type="spellEnd"/>
            <w:r w:rsidRPr="004E67BB">
              <w:rPr>
                <w:rFonts w:ascii="Segoe UI" w:eastAsia="Arial" w:hAnsi="Segoe UI" w:cs="Segoe UI"/>
                <w:b/>
                <w:bCs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  <w:b/>
                <w:bCs/>
              </w:rPr>
              <w:t>Natur</w:t>
            </w:r>
            <w:proofErr w:type="spellEnd"/>
            <w:r w:rsidRPr="004E67BB">
              <w:rPr>
                <w:rFonts w:ascii="Segoe UI" w:eastAsia="Arial" w:hAnsi="Segoe UI" w:cs="Segoe UI"/>
                <w:b/>
                <w:bCs/>
              </w:rPr>
              <w:t xml:space="preserve"> Leol Bannau Brycheiniog</w:t>
            </w:r>
          </w:p>
          <w:p w14:paraId="55E9D8EE" w14:textId="1FEC1481" w:rsidR="00C56871" w:rsidRDefault="004E67BB" w:rsidP="00681F33">
            <w:pPr>
              <w:spacing w:before="120" w:after="120" w:line="240" w:lineRule="auto"/>
              <w:rPr>
                <w:rFonts w:ascii="Segoe UI" w:eastAsia="Arial" w:hAnsi="Segoe UI" w:cs="Segoe UI"/>
              </w:rPr>
            </w:pPr>
            <w:r w:rsidRPr="004E67BB">
              <w:rPr>
                <w:rFonts w:ascii="Segoe UI" w:eastAsia="Arial" w:hAnsi="Segoe UI" w:cs="Segoe UI"/>
              </w:rPr>
              <w:t xml:space="preserve">Mae APCBB </w:t>
            </w:r>
            <w:proofErr w:type="spellStart"/>
            <w:r w:rsidRPr="004E67BB">
              <w:rPr>
                <w:rFonts w:ascii="Segoe UI" w:eastAsia="Arial" w:hAnsi="Segoe UI" w:cs="Segoe UI"/>
              </w:rPr>
              <w:t>yn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aelod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o'r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Bartneriaeth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Natur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Leol, ac </w:t>
            </w:r>
            <w:proofErr w:type="spellStart"/>
            <w:r w:rsidRPr="004E67BB">
              <w:rPr>
                <w:rFonts w:ascii="Segoe UI" w:eastAsia="Arial" w:hAnsi="Segoe UI" w:cs="Segoe UI"/>
              </w:rPr>
              <w:t>yn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darparu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ysgrifenyddiaeth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iddi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. </w:t>
            </w:r>
            <w:proofErr w:type="spellStart"/>
            <w:r w:rsidRPr="004E67BB">
              <w:rPr>
                <w:rFonts w:ascii="Segoe UI" w:eastAsia="Arial" w:hAnsi="Segoe UI" w:cs="Segoe UI"/>
              </w:rPr>
              <w:t>Mae'n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cynnal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Swyddog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Prosiectau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Partneriaeth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Natur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Leol a </w:t>
            </w:r>
            <w:proofErr w:type="spellStart"/>
            <w:r w:rsidRPr="004E67BB">
              <w:rPr>
                <w:rFonts w:ascii="Segoe UI" w:eastAsia="Arial" w:hAnsi="Segoe UI" w:cs="Segoe UI"/>
              </w:rPr>
              <w:t>Chydlynydd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PNL (a </w:t>
            </w:r>
            <w:proofErr w:type="spellStart"/>
            <w:r w:rsidRPr="004E67BB">
              <w:rPr>
                <w:rFonts w:ascii="Segoe UI" w:eastAsia="Arial" w:hAnsi="Segoe UI" w:cs="Segoe UI"/>
              </w:rPr>
              <w:t>ddarperir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fel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rhan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4E67BB">
              <w:rPr>
                <w:rFonts w:ascii="Segoe UI" w:eastAsia="Arial" w:hAnsi="Segoe UI" w:cs="Segoe UI"/>
              </w:rPr>
              <w:t>rôl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ehangach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), </w:t>
            </w:r>
            <w:proofErr w:type="gramStart"/>
            <w:r w:rsidRPr="004E67BB">
              <w:rPr>
                <w:rFonts w:ascii="Segoe UI" w:eastAsia="Arial" w:hAnsi="Segoe UI" w:cs="Segoe UI"/>
              </w:rPr>
              <w:t>a</w:t>
            </w:r>
            <w:proofErr w:type="gram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ariennir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ar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hyn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o </w:t>
            </w:r>
            <w:proofErr w:type="spellStart"/>
            <w:r w:rsidRPr="004E67BB">
              <w:rPr>
                <w:rFonts w:ascii="Segoe UI" w:eastAsia="Arial" w:hAnsi="Segoe UI" w:cs="Segoe UI"/>
              </w:rPr>
              <w:t>bryd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gan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Gyllid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Lleoedd </w:t>
            </w:r>
            <w:proofErr w:type="spellStart"/>
            <w:r w:rsidRPr="004E67BB">
              <w:rPr>
                <w:rFonts w:ascii="Segoe UI" w:eastAsia="Arial" w:hAnsi="Segoe UI" w:cs="Segoe UI"/>
              </w:rPr>
              <w:t>Lleol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ar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gyfer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Natur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Llywodraeth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Cymru. </w:t>
            </w:r>
            <w:proofErr w:type="spellStart"/>
            <w:r w:rsidRPr="004E67BB">
              <w:rPr>
                <w:rFonts w:ascii="Segoe UI" w:eastAsia="Arial" w:hAnsi="Segoe UI" w:cs="Segoe UI"/>
              </w:rPr>
              <w:t>Sy'n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cefnogi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gwaith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y </w:t>
            </w:r>
            <w:proofErr w:type="spellStart"/>
            <w:r w:rsidRPr="004E67BB">
              <w:rPr>
                <w:rFonts w:ascii="Segoe UI" w:eastAsia="Arial" w:hAnsi="Segoe UI" w:cs="Segoe UI"/>
              </w:rPr>
              <w:t>Bartneriaeth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Natur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Leol (</w:t>
            </w:r>
            <w:proofErr w:type="spellStart"/>
            <w:r w:rsidRPr="004E67BB">
              <w:rPr>
                <w:rFonts w:ascii="Segoe UI" w:eastAsia="Arial" w:hAnsi="Segoe UI" w:cs="Segoe UI"/>
              </w:rPr>
              <w:t>a'i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30+ o </w:t>
            </w:r>
            <w:proofErr w:type="spellStart"/>
            <w:r w:rsidRPr="004E67BB">
              <w:rPr>
                <w:rFonts w:ascii="Segoe UI" w:eastAsia="Arial" w:hAnsi="Segoe UI" w:cs="Segoe UI"/>
              </w:rPr>
              <w:t>aelodau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) </w:t>
            </w:r>
            <w:proofErr w:type="spellStart"/>
            <w:r w:rsidRPr="004E67BB">
              <w:rPr>
                <w:rFonts w:ascii="Segoe UI" w:eastAsia="Arial" w:hAnsi="Segoe UI" w:cs="Segoe UI"/>
              </w:rPr>
              <w:lastRenderedPageBreak/>
              <w:t>wrth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gynllunio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a </w:t>
            </w:r>
            <w:proofErr w:type="spellStart"/>
            <w:r w:rsidRPr="004E67BB">
              <w:rPr>
                <w:rFonts w:ascii="Segoe UI" w:eastAsia="Arial" w:hAnsi="Segoe UI" w:cs="Segoe UI"/>
              </w:rPr>
              <w:t>chyflawni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nodau'r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</w:t>
            </w:r>
            <w:proofErr w:type="spellStart"/>
            <w:r w:rsidRPr="004E67BB">
              <w:rPr>
                <w:rFonts w:ascii="Segoe UI" w:eastAsia="Arial" w:hAnsi="Segoe UI" w:cs="Segoe UI"/>
              </w:rPr>
              <w:t>Cynllun</w:t>
            </w:r>
            <w:proofErr w:type="spellEnd"/>
            <w:r w:rsidRPr="004E67BB">
              <w:rPr>
                <w:rFonts w:ascii="Segoe UI" w:eastAsia="Arial" w:hAnsi="Segoe UI" w:cs="Segoe UI"/>
              </w:rPr>
              <w:t xml:space="preserve"> Gweithredu Natur Lleol.</w:t>
            </w:r>
            <w:r w:rsidR="00C56871" w:rsidRPr="00C56871">
              <w:rPr>
                <w:rFonts w:ascii="Segoe UI" w:eastAsia="Arial" w:hAnsi="Segoe UI" w:cs="Segoe UI"/>
                <w:noProof/>
              </w:rPr>
              <w:drawing>
                <wp:inline distT="0" distB="0" distL="0" distR="0" wp14:anchorId="6F6EF4EF" wp14:editId="34E9E6C8">
                  <wp:extent cx="4536000" cy="2610000"/>
                  <wp:effectExtent l="0" t="0" r="0" b="0"/>
                  <wp:docPr id="918455134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536000" cy="261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62951888" w14:textId="0EBEBBB1" w:rsidR="00C56871" w:rsidRPr="00EA53B5" w:rsidRDefault="005370BF" w:rsidP="00681F33">
            <w:pPr>
              <w:spacing w:before="120" w:after="120" w:line="240" w:lineRule="auto"/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</w:pP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Llun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: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Lansio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taflen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Teithiau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Cerdded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Porth Aberhonddu, </w:t>
            </w:r>
            <w:proofErr w:type="gram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a</w:t>
            </w:r>
            <w:proofErr w:type="gram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ariennir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gan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raglen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Lleoedd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Lleol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ar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gyfer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Natur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</w:t>
            </w:r>
            <w:proofErr w:type="spellStart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>Llywodraeth</w:t>
            </w:r>
            <w:proofErr w:type="spellEnd"/>
            <w:r w:rsidRPr="005370BF">
              <w:rPr>
                <w:rFonts w:ascii="Segoe UI" w:eastAsia="Arial" w:hAnsi="Segoe UI" w:cs="Segoe UI"/>
                <w:i/>
                <w:iCs/>
                <w:sz w:val="20"/>
                <w:szCs w:val="20"/>
              </w:rPr>
              <w:t xml:space="preserve"> Cymru</w:t>
            </w:r>
          </w:p>
        </w:tc>
        <w:tc>
          <w:tcPr>
            <w:tcW w:w="2345" w:type="dxa"/>
          </w:tcPr>
          <w:p w14:paraId="2FA68BA9" w14:textId="330890E6" w:rsidR="00542E7D" w:rsidRDefault="00AB3545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AB3545">
              <w:rPr>
                <w:rFonts w:ascii="Segoe UI" w:eastAsia="Times New Roman" w:hAnsi="Segoe UI" w:cs="Segoe UI"/>
              </w:rPr>
              <w:lastRenderedPageBreak/>
              <w:t>Rôl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arweiniol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fewn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amrywiaeth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Bartneriaethau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eraill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, er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enghraifft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Partneriaeth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Dalgylch</w:t>
            </w:r>
            <w:proofErr w:type="spellEnd"/>
            <w:r>
              <w:rPr>
                <w:rFonts w:ascii="Segoe UI" w:eastAsia="Times New Roman" w:hAnsi="Segoe UI" w:cs="Segoe UI"/>
              </w:rPr>
              <w:t xml:space="preserve"> y</w:t>
            </w:r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Wysg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Partneriaeth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Mynydd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Iach Penderyn,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partneriaethau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sy'n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seiliedig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ymchwil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>.</w:t>
            </w:r>
          </w:p>
          <w:p w14:paraId="0CDAF1E6" w14:textId="34D81BD5" w:rsidR="00542E7D" w:rsidRPr="00965E62" w:rsidRDefault="00AB3545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AB3545">
              <w:rPr>
                <w:rFonts w:ascii="Segoe UI" w:eastAsia="Times New Roman" w:hAnsi="Segoe UI" w:cs="Segoe UI"/>
              </w:rPr>
              <w:lastRenderedPageBreak/>
              <w:t>Partneriaeth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Leol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Weithredol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gyda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50+ o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sefydliadau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AB3545">
              <w:rPr>
                <w:rFonts w:ascii="Segoe UI" w:eastAsia="Times New Roman" w:hAnsi="Segoe UI" w:cs="Segoe UI"/>
              </w:rPr>
              <w:t>aelod</w:t>
            </w:r>
            <w:proofErr w:type="spellEnd"/>
            <w:r w:rsidRPr="00AB3545">
              <w:rPr>
                <w:rFonts w:ascii="Segoe UI" w:eastAsia="Times New Roman" w:hAnsi="Segoe UI" w:cs="Segoe UI"/>
              </w:rPr>
              <w:t>.</w:t>
            </w:r>
          </w:p>
        </w:tc>
      </w:tr>
      <w:tr w:rsidR="00A0746F" w:rsidRPr="00965E62" w14:paraId="380AFF95" w14:textId="77777777" w:rsidTr="001505EB">
        <w:tc>
          <w:tcPr>
            <w:tcW w:w="7389" w:type="dxa"/>
          </w:tcPr>
          <w:p w14:paraId="5B8F19C5" w14:textId="7C04AF9F" w:rsidR="00822A64" w:rsidRPr="00965E62" w:rsidRDefault="008F1042" w:rsidP="00681F33">
            <w:pPr>
              <w:spacing w:before="120" w:after="120" w:line="240" w:lineRule="auto"/>
              <w:rPr>
                <w:rFonts w:ascii="Segoe UI" w:hAnsi="Segoe UI" w:cs="Segoe UI"/>
                <w:b/>
                <w:bCs/>
              </w:rPr>
            </w:pPr>
            <w:proofErr w:type="spellStart"/>
            <w:r>
              <w:rPr>
                <w:rFonts w:ascii="Segoe UI" w:hAnsi="Segoe UI" w:cs="Segoe UI"/>
                <w:b/>
                <w:bCs/>
              </w:rPr>
              <w:lastRenderedPageBreak/>
              <w:t>Rhaglenni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proofErr w:type="spellStart"/>
            <w:r>
              <w:rPr>
                <w:rFonts w:ascii="Segoe UI" w:hAnsi="Segoe UI" w:cs="Segoe UI"/>
                <w:b/>
                <w:bCs/>
              </w:rPr>
              <w:t>Grantiau</w:t>
            </w:r>
            <w:proofErr w:type="spellEnd"/>
            <w:r>
              <w:rPr>
                <w:rFonts w:ascii="Segoe UI" w:hAnsi="Segoe UI" w:cs="Segoe UI"/>
                <w:b/>
                <w:bCs/>
              </w:rPr>
              <w:t xml:space="preserve"> </w:t>
            </w:r>
            <w:r w:rsidR="00B017A4" w:rsidRPr="00965E62">
              <w:rPr>
                <w:rFonts w:ascii="Segoe UI" w:hAnsi="Segoe UI" w:cs="Segoe UI"/>
                <w:b/>
                <w:bCs/>
              </w:rPr>
              <w:t xml:space="preserve">Bannau Brycheiniog </w:t>
            </w:r>
          </w:p>
          <w:p w14:paraId="087EEAE5" w14:textId="77777777" w:rsidR="00D060E9" w:rsidRDefault="00D060E9" w:rsidP="00681F33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 w:themeColor="text1"/>
              </w:rPr>
            </w:pP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Mae'r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r w:rsidRPr="00D060E9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Gronfa </w:t>
            </w:r>
            <w:proofErr w:type="spellStart"/>
            <w:r w:rsidRPr="00D060E9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Datblygu</w:t>
            </w:r>
            <w:proofErr w:type="spellEnd"/>
            <w:r w:rsidRPr="00D060E9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>Cynaliadwy</w:t>
            </w:r>
            <w:proofErr w:type="spellEnd"/>
            <w:r w:rsidRPr="00D060E9">
              <w:rPr>
                <w:rFonts w:ascii="Segoe UI" w:eastAsia="Times New Roman" w:hAnsi="Segoe UI" w:cs="Segoe UI"/>
                <w:b/>
                <w:bCs/>
                <w:color w:val="000000" w:themeColor="text1"/>
              </w:rPr>
              <w:t xml:space="preserve"> (CDC)</w:t>
            </w:r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cefnogi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prosiectau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sy'n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seiliedig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ar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fioamrywiaeth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uniongyrchol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ac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yn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cefnogi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cymunedau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lleol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i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gymryd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camau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gweithredu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dros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 xml:space="preserve"> </w:t>
            </w:r>
            <w:proofErr w:type="spellStart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fioamrywiaeth</w:t>
            </w:r>
            <w:proofErr w:type="spellEnd"/>
            <w:r w:rsidRPr="00D060E9">
              <w:rPr>
                <w:rFonts w:ascii="Segoe UI" w:eastAsia="Times New Roman" w:hAnsi="Segoe UI" w:cs="Segoe UI"/>
                <w:color w:val="000000" w:themeColor="text1"/>
              </w:rPr>
              <w:t>.</w:t>
            </w:r>
          </w:p>
          <w:p w14:paraId="775A59FF" w14:textId="77777777" w:rsidR="00652DA8" w:rsidRPr="00652DA8" w:rsidRDefault="00652DA8" w:rsidP="00652DA8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r w:rsidRPr="00652DA8">
              <w:rPr>
                <w:rFonts w:ascii="Segoe UI" w:eastAsia="Times New Roman" w:hAnsi="Segoe UI" w:cs="Segoe UI"/>
              </w:rPr>
              <w:t xml:space="preserve">Diolch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i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gyllid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Partneriaethau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Cynaliadwy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Tirweddau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Cynaliadwy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ystod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cyfnod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hwn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mae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APCBB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wedi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gweinyddu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grantiau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Cymunedau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sy'n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Gweithio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dros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Adfer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Natur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Grantiau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Perchnogion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Tir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sy'n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Gweithio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dros</w:t>
            </w:r>
            <w:proofErr w:type="spellEnd"/>
            <w:r w:rsidRPr="00652DA8">
              <w:rPr>
                <w:rFonts w:ascii="Segoe UI" w:eastAsia="Times New Roman" w:hAnsi="Segoe UI" w:cs="Segoe UI"/>
                <w:b/>
                <w:bCs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  <w:b/>
                <w:bCs/>
              </w:rPr>
              <w:t>Natur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gyda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dyfarniadau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hyd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at £5,000 ac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targedu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grwpiau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cymunedol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pherchnogion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tir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sydd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am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ymgymryd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â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phrosiectau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adfer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lleol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ymarferol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chadarnhaol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>.</w:t>
            </w:r>
          </w:p>
          <w:p w14:paraId="4D5109CE" w14:textId="603B88B1" w:rsidR="000A7B68" w:rsidRPr="00965E62" w:rsidRDefault="00652DA8" w:rsidP="00652DA8">
            <w:pPr>
              <w:spacing w:before="120" w:after="120" w:line="240" w:lineRule="auto"/>
              <w:rPr>
                <w:rFonts w:ascii="Segoe UI" w:eastAsia="Times New Roman" w:hAnsi="Segoe UI" w:cs="Segoe UI"/>
                <w:color w:val="000000"/>
              </w:rPr>
            </w:pPr>
            <w:proofErr w:type="spellStart"/>
            <w:r w:rsidRPr="00652DA8">
              <w:rPr>
                <w:rFonts w:ascii="Segoe UI" w:eastAsia="Times New Roman" w:hAnsi="Segoe UI" w:cs="Segoe UI"/>
              </w:rPr>
              <w:t>Mae'r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rhain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wedi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ategu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grantiau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plygu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gwrychoedd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cymunedol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thirfeddianwyr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eraill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gynigir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trwy'r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rhaglen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Mannau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Lleol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dros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52DA8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652DA8">
              <w:rPr>
                <w:rFonts w:ascii="Segoe UI" w:eastAsia="Times New Roman" w:hAnsi="Segoe UI" w:cs="Segoe UI"/>
              </w:rPr>
              <w:t>.</w:t>
            </w:r>
          </w:p>
        </w:tc>
        <w:tc>
          <w:tcPr>
            <w:tcW w:w="2345" w:type="dxa"/>
          </w:tcPr>
          <w:p w14:paraId="5E7C6FE0" w14:textId="55DB8335" w:rsidR="005513B0" w:rsidRPr="00965E62" w:rsidRDefault="002B25F9" w:rsidP="00681F33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Nifer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y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dyfarniadau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r>
              <w:rPr>
                <w:rFonts w:ascii="Segoe UI" w:eastAsia="Times New Roman" w:hAnsi="Segoe UI" w:cs="Segoe UI"/>
                <w:color w:val="000000"/>
              </w:rPr>
              <w:t>CDC</w:t>
            </w:r>
            <w:r w:rsidRPr="002B25F9">
              <w:rPr>
                <w:rFonts w:ascii="Segoe UI" w:eastAsia="Times New Roman" w:hAnsi="Segoe UI" w:cs="Segoe UI"/>
                <w:color w:val="000000"/>
              </w:rPr>
              <w:t>/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grantiau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eraill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sy'n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cefnogi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canlyniadau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 xml:space="preserve"> </w:t>
            </w:r>
            <w:proofErr w:type="spellStart"/>
            <w:r w:rsidRPr="002B25F9">
              <w:rPr>
                <w:rFonts w:ascii="Segoe UI" w:eastAsia="Times New Roman" w:hAnsi="Segoe UI" w:cs="Segoe UI"/>
                <w:color w:val="000000"/>
              </w:rPr>
              <w:t>bioamrywiaeth</w:t>
            </w:r>
            <w:proofErr w:type="spellEnd"/>
            <w:r w:rsidRPr="002B25F9">
              <w:rPr>
                <w:rFonts w:ascii="Segoe UI" w:eastAsia="Times New Roman" w:hAnsi="Segoe UI" w:cs="Segoe UI"/>
                <w:color w:val="000000"/>
              </w:rPr>
              <w:t>.</w:t>
            </w:r>
          </w:p>
        </w:tc>
      </w:tr>
      <w:tr w:rsidR="00A0746F" w:rsidRPr="00965E62" w14:paraId="69373B58" w14:textId="77777777" w:rsidTr="001505EB">
        <w:tc>
          <w:tcPr>
            <w:tcW w:w="9734" w:type="dxa"/>
            <w:gridSpan w:val="2"/>
            <w:shd w:val="clear" w:color="auto" w:fill="E2EFD9" w:themeFill="accent6" w:themeFillTint="33"/>
          </w:tcPr>
          <w:p w14:paraId="290613ED" w14:textId="76E84AAB" w:rsidR="00D34360" w:rsidRPr="00965E62" w:rsidRDefault="00FA230C" w:rsidP="005F3AB9">
            <w:pPr>
              <w:shd w:val="clear" w:color="auto" w:fill="E2EFD9" w:themeFill="accent6" w:themeFillTint="33"/>
              <w:spacing w:before="120" w:after="120" w:line="240" w:lineRule="auto"/>
              <w:jc w:val="center"/>
              <w:rPr>
                <w:rFonts w:ascii="Segoe UI" w:eastAsia="Times New Roman" w:hAnsi="Segoe UI" w:cs="Segoe UI"/>
                <w:b/>
                <w:sz w:val="24"/>
                <w:szCs w:val="24"/>
              </w:rPr>
            </w:pPr>
            <w:proofErr w:type="spellStart"/>
            <w:r w:rsidRPr="00FA230C">
              <w:rPr>
                <w:rFonts w:ascii="Segoe UI" w:eastAsia="Times New Roman" w:hAnsi="Segoe UI" w:cs="Segoe UI"/>
                <w:b/>
                <w:sz w:val="24"/>
                <w:szCs w:val="24"/>
              </w:rPr>
              <w:t>Adolygiad</w:t>
            </w:r>
            <w:proofErr w:type="spellEnd"/>
            <w:r w:rsidRPr="00FA230C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o </w:t>
            </w:r>
            <w:proofErr w:type="spellStart"/>
            <w:r w:rsidRPr="00FA230C">
              <w:rPr>
                <w:rFonts w:ascii="Segoe UI" w:eastAsia="Times New Roman" w:hAnsi="Segoe UI" w:cs="Segoe UI"/>
                <w:b/>
                <w:sz w:val="24"/>
                <w:szCs w:val="24"/>
              </w:rPr>
              <w:t>ddyletswydd</w:t>
            </w:r>
            <w:proofErr w:type="spellEnd"/>
            <w:r w:rsidRPr="00FA230C">
              <w:rPr>
                <w:rFonts w:ascii="Segoe UI" w:eastAsia="Times New Roman" w:hAnsi="Segoe UI" w:cs="Segoe UI"/>
                <w:b/>
                <w:sz w:val="24"/>
                <w:szCs w:val="24"/>
              </w:rPr>
              <w:t xml:space="preserve"> S6</w:t>
            </w:r>
          </w:p>
        </w:tc>
      </w:tr>
      <w:tr w:rsidR="00A0746F" w:rsidRPr="00965E62" w14:paraId="7DC4FA55" w14:textId="77777777" w:rsidTr="001505EB">
        <w:tc>
          <w:tcPr>
            <w:tcW w:w="9734" w:type="dxa"/>
            <w:gridSpan w:val="2"/>
          </w:tcPr>
          <w:p w14:paraId="69945D44" w14:textId="77777777" w:rsidR="00FA230C" w:rsidRPr="00FA230C" w:rsidRDefault="00FA230C" w:rsidP="00FA230C">
            <w:pPr>
              <w:numPr>
                <w:ilvl w:val="0"/>
                <w:numId w:val="3"/>
              </w:numPr>
              <w:spacing w:before="120" w:after="120" w:line="240" w:lineRule="auto"/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</w:pPr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•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Amlygwch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yma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faterion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allweddol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ynghylch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gweithrediad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dyletswydd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adran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6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eich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sefydliad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,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a'r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newid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y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mae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hyn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wedi'i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achosi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wrth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gyflawni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camau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gweithredu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bioamrywiaeth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, y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dylid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ei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adlewyrchu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wedyn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eich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cynllun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adran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6.</w:t>
            </w:r>
          </w:p>
          <w:p w14:paraId="3BF9EB4F" w14:textId="7BCAD689" w:rsidR="001A61E7" w:rsidRPr="00965E62" w:rsidRDefault="00FA230C" w:rsidP="00FA230C">
            <w:pPr>
              <w:numPr>
                <w:ilvl w:val="0"/>
                <w:numId w:val="3"/>
              </w:numPr>
              <w:spacing w:before="120" w:after="120" w:line="240" w:lineRule="auto"/>
              <w:rPr>
                <w:rFonts w:ascii="Segoe UI" w:eastAsia="Times New Roman" w:hAnsi="Segoe UI" w:cs="Segoe UI"/>
                <w:color w:val="767171" w:themeColor="background2" w:themeShade="80"/>
                <w:sz w:val="24"/>
                <w:szCs w:val="24"/>
              </w:rPr>
            </w:pPr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•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Os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nad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yw'r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adolygiad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digwydd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ar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hyn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o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bryd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,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dylai'r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adroddiad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nodi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sut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a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phryd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y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cynhelir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hyn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a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sut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y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caiff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yr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adolygiad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ei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ymgorffori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yn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y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cynllun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</w:t>
            </w:r>
            <w:proofErr w:type="spellStart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>adran</w:t>
            </w:r>
            <w:proofErr w:type="spellEnd"/>
            <w:r w:rsidRPr="00FA230C">
              <w:rPr>
                <w:rFonts w:ascii="Segoe UI" w:eastAsia="Times New Roman" w:hAnsi="Segoe UI" w:cs="Segoe UI"/>
                <w:i/>
                <w:iCs/>
                <w:color w:val="000000" w:themeColor="text1"/>
                <w:sz w:val="24"/>
                <w:szCs w:val="24"/>
              </w:rPr>
              <w:t xml:space="preserve"> 6.</w:t>
            </w:r>
          </w:p>
        </w:tc>
      </w:tr>
      <w:tr w:rsidR="00A0746F" w:rsidRPr="00965E62" w14:paraId="384E518F" w14:textId="77777777" w:rsidTr="001505EB">
        <w:tc>
          <w:tcPr>
            <w:tcW w:w="9734" w:type="dxa"/>
            <w:gridSpan w:val="2"/>
          </w:tcPr>
          <w:p w14:paraId="0F4B7FE6" w14:textId="77777777" w:rsidR="006015DF" w:rsidRPr="006015DF" w:rsidRDefault="006015DF" w:rsidP="006015DF">
            <w:pPr>
              <w:spacing w:before="120" w:after="120" w:line="240" w:lineRule="auto"/>
              <w:rPr>
                <w:rFonts w:ascii="Segoe UI" w:eastAsia="Times New Roman" w:hAnsi="Segoe UI" w:cs="Segoe UI"/>
              </w:rPr>
            </w:pPr>
            <w:proofErr w:type="spellStart"/>
            <w:r w:rsidRPr="006015DF">
              <w:rPr>
                <w:rFonts w:ascii="Segoe UI" w:eastAsia="Times New Roman" w:hAnsi="Segoe UI" w:cs="Segoe UI"/>
              </w:rPr>
              <w:t>Cynhelir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adolygiad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ddyletswydd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Adran 6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fel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rhan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Gynllun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Corfforaethol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phroses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cynllunio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gweithredu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Bannau’r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Dyfodol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yr APC.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Uchelgais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yr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Awdurdod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yw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sefydlu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mecanwaith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adrodd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adolygu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integredig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gyfer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Rheoli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Cenedlaethol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 Parc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Cenedlaethol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Deddf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Llesiant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Gwladol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WBFGA, Adran 6/Adran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Rheoli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Cenedlaethol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a’r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Corfforaethol.</w:t>
            </w:r>
          </w:p>
          <w:p w14:paraId="445CD46E" w14:textId="5E76482F" w:rsidR="00886B82" w:rsidRPr="002565F8" w:rsidRDefault="006015DF" w:rsidP="006015DF">
            <w:pPr>
              <w:spacing w:before="120" w:after="120" w:line="240" w:lineRule="auto"/>
              <w:rPr>
                <w:rFonts w:ascii="Segoe UI" w:hAnsi="Segoe UI" w:cs="Segoe UI"/>
              </w:rPr>
            </w:pPr>
            <w:proofErr w:type="spellStart"/>
            <w:r w:rsidRPr="006015DF">
              <w:rPr>
                <w:rFonts w:ascii="Segoe UI" w:eastAsia="Times New Roman" w:hAnsi="Segoe UI" w:cs="Segoe UI"/>
              </w:rPr>
              <w:t>Ers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yr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adroddiad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diwethaf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mae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system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fonitro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chasglu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tystiolaeth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gydlynol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(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sy’n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gweithio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draws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cynlluniau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gweithgareddau’r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Awdurdod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)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parhau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fod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faes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lle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mae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gwaith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i’w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wneud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. Mae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datblygu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Rheoli’r Parc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Cenedlaethol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newydd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rhoi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cyfle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alinio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mecanweithiau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cynllunio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,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monitro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adrodd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draws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gwaith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yr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Awdurdod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(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ochr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ochr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â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lastRenderedPageBreak/>
              <w:t>datblygu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canlyniadau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mesuradwy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dangosyddion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clir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).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Bydd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hyn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gwella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adroddiadau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Adran 6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dyfodol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helpu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ddangos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fwy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rheolaidd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sut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mae’r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nifer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o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weithgareddau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bioamrywiaeth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cronni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ac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yn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effeithio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nodau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adfer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natur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, o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fewn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 xml:space="preserve"> y Parc </w:t>
            </w:r>
            <w:proofErr w:type="spellStart"/>
            <w:r w:rsidRPr="006015DF">
              <w:rPr>
                <w:rFonts w:ascii="Segoe UI" w:eastAsia="Times New Roman" w:hAnsi="Segoe UI" w:cs="Segoe UI"/>
              </w:rPr>
              <w:t>Cenedlaethol</w:t>
            </w:r>
            <w:proofErr w:type="spellEnd"/>
            <w:r w:rsidRPr="006015DF">
              <w:rPr>
                <w:rFonts w:ascii="Segoe UI" w:eastAsia="Times New Roman" w:hAnsi="Segoe UI" w:cs="Segoe UI"/>
              </w:rPr>
              <w:t>.</w:t>
            </w:r>
          </w:p>
        </w:tc>
      </w:tr>
    </w:tbl>
    <w:p w14:paraId="6883CFF6" w14:textId="77777777" w:rsidR="00B11DEF" w:rsidRDefault="00B11DEF" w:rsidP="002609ED">
      <w:pPr>
        <w:pStyle w:val="paragraph"/>
        <w:spacing w:before="0" w:beforeAutospacing="0" w:after="0" w:afterAutospacing="0"/>
        <w:textAlignment w:val="baseline"/>
        <w:rPr>
          <w:rStyle w:val="normaltextrun"/>
          <w:rFonts w:ascii="Segoe UI" w:hAnsi="Segoe UI" w:cs="Segoe UI"/>
          <w:b/>
          <w:bCs/>
        </w:rPr>
      </w:pPr>
    </w:p>
    <w:p w14:paraId="41390A32" w14:textId="77777777" w:rsidR="00E05C21" w:rsidRPr="00E05C21" w:rsidRDefault="00E05C21" w:rsidP="00E05C21">
      <w:pPr>
        <w:rPr>
          <w:lang w:eastAsia="en-GB"/>
        </w:rPr>
      </w:pPr>
    </w:p>
    <w:p w14:paraId="3C250722" w14:textId="77777777" w:rsidR="00E05C21" w:rsidRDefault="00E05C21" w:rsidP="00E05C21">
      <w:pPr>
        <w:rPr>
          <w:rStyle w:val="normaltextrun"/>
          <w:rFonts w:ascii="Segoe UI" w:eastAsia="Times New Roman" w:hAnsi="Segoe UI" w:cs="Segoe UI"/>
          <w:b/>
          <w:bCs/>
          <w:sz w:val="24"/>
          <w:szCs w:val="24"/>
          <w:lang w:eastAsia="en-GB"/>
        </w:rPr>
      </w:pPr>
    </w:p>
    <w:p w14:paraId="0DAC7919" w14:textId="77777777" w:rsidR="004E7B92" w:rsidRPr="004E7B92" w:rsidRDefault="00E05C21" w:rsidP="004E7B92">
      <w:pPr>
        <w:tabs>
          <w:tab w:val="left" w:pos="936"/>
        </w:tabs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</w:pPr>
      <w:r>
        <w:rPr>
          <w:rStyle w:val="normaltextrun"/>
          <w:rFonts w:ascii="Segoe UI" w:eastAsia="Times New Roman" w:hAnsi="Segoe UI" w:cs="Segoe UI"/>
          <w:b/>
          <w:bCs/>
          <w:sz w:val="24"/>
          <w:szCs w:val="24"/>
          <w:lang w:eastAsia="en-GB"/>
        </w:rPr>
        <w:tab/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Atodiad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1 –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Enghreifftiau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o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gamau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gweithredu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sy'n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gysylltiedig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â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bioamrywiaeth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a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gymerwyd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gan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Awdurdod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Parc </w:t>
      </w:r>
      <w:proofErr w:type="spellStart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Cenedlaethol</w:t>
      </w:r>
      <w:proofErr w:type="spellEnd"/>
      <w:r w:rsidR="004E7B92"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Bannau Brycheiniog,</w:t>
      </w:r>
    </w:p>
    <w:p w14:paraId="2CAE6BFB" w14:textId="77777777" w:rsidR="004E7B92" w:rsidRPr="004E7B92" w:rsidRDefault="004E7B92" w:rsidP="004E7B92">
      <w:pPr>
        <w:tabs>
          <w:tab w:val="left" w:pos="936"/>
        </w:tabs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</w:pPr>
      <w:r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Ion 2023- </w:t>
      </w:r>
      <w:proofErr w:type="spellStart"/>
      <w:r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>Rhagfyr</w:t>
      </w:r>
      <w:proofErr w:type="spellEnd"/>
      <w:r w:rsidRPr="004E7B92"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  <w:t xml:space="preserve"> 2025</w:t>
      </w:r>
    </w:p>
    <w:p w14:paraId="3A7142FE" w14:textId="77777777" w:rsidR="004E7B92" w:rsidRPr="004E7B92" w:rsidRDefault="004E7B92" w:rsidP="004E7B92">
      <w:pPr>
        <w:tabs>
          <w:tab w:val="left" w:pos="936"/>
        </w:tabs>
        <w:rPr>
          <w:rFonts w:ascii="Segoe UI" w:eastAsia="Times New Roman" w:hAnsi="Segoe UI" w:cs="Segoe UI"/>
          <w:b/>
          <w:bCs/>
          <w:sz w:val="24"/>
          <w:szCs w:val="24"/>
          <w:lang w:eastAsia="en-GB"/>
        </w:rPr>
      </w:pPr>
    </w:p>
    <w:p w14:paraId="385435DA" w14:textId="2623D6B4" w:rsidR="00E05C21" w:rsidRPr="004E7B92" w:rsidRDefault="004E7B92" w:rsidP="004E7B92">
      <w:pPr>
        <w:tabs>
          <w:tab w:val="left" w:pos="936"/>
        </w:tabs>
        <w:rPr>
          <w:rStyle w:val="normaltextrun"/>
          <w:rFonts w:ascii="Segoe UI" w:eastAsia="Times New Roman" w:hAnsi="Segoe UI" w:cs="Segoe UI"/>
          <w:sz w:val="24"/>
          <w:szCs w:val="24"/>
          <w:lang w:eastAsia="en-GB"/>
        </w:rPr>
      </w:pPr>
      <w:proofErr w:type="spellStart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>Ar</w:t>
      </w:r>
      <w:proofErr w:type="spellEnd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 xml:space="preserve"> </w:t>
      </w:r>
      <w:proofErr w:type="spellStart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>gael</w:t>
      </w:r>
      <w:proofErr w:type="spellEnd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 xml:space="preserve"> </w:t>
      </w:r>
      <w:proofErr w:type="spellStart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>ar</w:t>
      </w:r>
      <w:proofErr w:type="spellEnd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 xml:space="preserve"> </w:t>
      </w:r>
      <w:proofErr w:type="spellStart"/>
      <w:r w:rsidRPr="004E7B92">
        <w:rPr>
          <w:rFonts w:ascii="Segoe UI" w:eastAsia="Times New Roman" w:hAnsi="Segoe UI" w:cs="Segoe UI"/>
          <w:sz w:val="24"/>
          <w:szCs w:val="24"/>
          <w:lang w:eastAsia="en-GB"/>
        </w:rPr>
        <w:t>gais</w:t>
      </w:r>
      <w:proofErr w:type="spellEnd"/>
    </w:p>
    <w:p w14:paraId="4221CC32" w14:textId="526C4E05" w:rsidR="00E05C21" w:rsidRPr="00E05C21" w:rsidRDefault="00E05C21" w:rsidP="00E05C21">
      <w:pPr>
        <w:tabs>
          <w:tab w:val="left" w:pos="936"/>
        </w:tabs>
        <w:rPr>
          <w:lang w:eastAsia="en-GB"/>
        </w:rPr>
        <w:sectPr w:rsidR="00E05C21" w:rsidRPr="00E05C21" w:rsidSect="006A7B86">
          <w:headerReference w:type="even" r:id="rId28"/>
          <w:headerReference w:type="default" r:id="rId29"/>
          <w:footerReference w:type="even" r:id="rId30"/>
          <w:footerReference w:type="default" r:id="rId31"/>
          <w:headerReference w:type="first" r:id="rId32"/>
          <w:footerReference w:type="first" r:id="rId33"/>
          <w:pgSz w:w="11906" w:h="16838"/>
          <w:pgMar w:top="709" w:right="1440" w:bottom="993" w:left="720" w:header="708" w:footer="708" w:gutter="0"/>
          <w:cols w:space="708"/>
          <w:titlePg/>
          <w:docGrid w:linePitch="360"/>
        </w:sectPr>
      </w:pPr>
      <w:r>
        <w:rPr>
          <w:lang w:eastAsia="en-GB"/>
        </w:rPr>
        <w:tab/>
      </w:r>
    </w:p>
    <w:p w14:paraId="1B6AAC46" w14:textId="7FAEFEC8" w:rsidR="00240A18" w:rsidRPr="00D4385A" w:rsidRDefault="00240A18" w:rsidP="008E44D0">
      <w:pPr>
        <w:rPr>
          <w:rFonts w:ascii="Segoe UI" w:hAnsi="Segoe UI" w:cs="Segoe UI"/>
          <w:color w:val="00B050"/>
          <w:sz w:val="18"/>
          <w:szCs w:val="18"/>
        </w:rPr>
      </w:pPr>
    </w:p>
    <w:sectPr w:rsidR="00240A18" w:rsidRPr="00D4385A" w:rsidSect="008805FD">
      <w:headerReference w:type="default" r:id="rId34"/>
      <w:headerReference w:type="first" r:id="rId35"/>
      <w:footerReference w:type="first" r:id="rId36"/>
      <w:type w:val="continuous"/>
      <w:pgSz w:w="16838" w:h="11906" w:orient="landscape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A91DB94" w14:textId="77777777" w:rsidR="0024575A" w:rsidRDefault="0024575A" w:rsidP="00D34360">
      <w:pPr>
        <w:spacing w:after="0" w:line="240" w:lineRule="auto"/>
      </w:pPr>
      <w:r>
        <w:separator/>
      </w:r>
    </w:p>
  </w:endnote>
  <w:endnote w:type="continuationSeparator" w:id="0">
    <w:p w14:paraId="5E853727" w14:textId="77777777" w:rsidR="0024575A" w:rsidRDefault="0024575A" w:rsidP="00D34360">
      <w:pPr>
        <w:spacing w:after="0" w:line="240" w:lineRule="auto"/>
      </w:pPr>
      <w:r>
        <w:continuationSeparator/>
      </w:r>
    </w:p>
  </w:endnote>
  <w:endnote w:type="continuationNotice" w:id="1">
    <w:p w14:paraId="54E66450" w14:textId="77777777" w:rsidR="0024575A" w:rsidRDefault="0024575A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BF0CC1" w14:textId="77777777" w:rsidR="00D25474" w:rsidRDefault="00D25474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131901437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4A377FDF" w14:textId="4A57B4B1" w:rsidR="00D758E2" w:rsidRDefault="00D758E2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EDA0C7D" w14:textId="77777777" w:rsidR="00D758E2" w:rsidRDefault="00D758E2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C77E4A" w14:textId="77777777" w:rsidR="00D25474" w:rsidRDefault="00D25474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ook w:val="06A0" w:firstRow="1" w:lastRow="0" w:firstColumn="1" w:lastColumn="0" w:noHBand="1" w:noVBand="1"/>
    </w:tblPr>
    <w:tblGrid>
      <w:gridCol w:w="4650"/>
      <w:gridCol w:w="4650"/>
      <w:gridCol w:w="4650"/>
    </w:tblGrid>
    <w:tr w:rsidR="3A89D1AC" w14:paraId="018EE65E" w14:textId="77777777" w:rsidTr="3A89D1AC">
      <w:trPr>
        <w:trHeight w:val="300"/>
      </w:trPr>
      <w:tc>
        <w:tcPr>
          <w:tcW w:w="4650" w:type="dxa"/>
        </w:tcPr>
        <w:p w14:paraId="744D4857" w14:textId="3B8E0452" w:rsidR="3A89D1AC" w:rsidRDefault="3A89D1AC" w:rsidP="3A89D1AC">
          <w:pPr>
            <w:pStyle w:val="Header"/>
            <w:ind w:left="-115"/>
          </w:pPr>
        </w:p>
      </w:tc>
      <w:tc>
        <w:tcPr>
          <w:tcW w:w="4650" w:type="dxa"/>
        </w:tcPr>
        <w:p w14:paraId="398B6035" w14:textId="48656443" w:rsidR="3A89D1AC" w:rsidRDefault="3A89D1AC" w:rsidP="3A89D1AC">
          <w:pPr>
            <w:pStyle w:val="Header"/>
            <w:jc w:val="center"/>
          </w:pPr>
        </w:p>
      </w:tc>
      <w:tc>
        <w:tcPr>
          <w:tcW w:w="4650" w:type="dxa"/>
        </w:tcPr>
        <w:p w14:paraId="2FC50A0F" w14:textId="4C7F52C7" w:rsidR="3A89D1AC" w:rsidRDefault="3A89D1AC" w:rsidP="3A89D1AC">
          <w:pPr>
            <w:pStyle w:val="Header"/>
            <w:ind w:right="-115"/>
            <w:jc w:val="right"/>
          </w:pPr>
        </w:p>
      </w:tc>
    </w:tr>
  </w:tbl>
  <w:p w14:paraId="0D9EA1C1" w14:textId="1609D806" w:rsidR="00CE3389" w:rsidRDefault="00CE3389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C77C549" w14:textId="77777777" w:rsidR="0024575A" w:rsidRDefault="0024575A" w:rsidP="00D34360">
      <w:pPr>
        <w:spacing w:after="0" w:line="240" w:lineRule="auto"/>
      </w:pPr>
      <w:r>
        <w:separator/>
      </w:r>
    </w:p>
  </w:footnote>
  <w:footnote w:type="continuationSeparator" w:id="0">
    <w:p w14:paraId="7DF8F5C9" w14:textId="77777777" w:rsidR="0024575A" w:rsidRDefault="0024575A" w:rsidP="00D34360">
      <w:pPr>
        <w:spacing w:after="0" w:line="240" w:lineRule="auto"/>
      </w:pPr>
      <w:r>
        <w:continuationSeparator/>
      </w:r>
    </w:p>
  </w:footnote>
  <w:footnote w:type="continuationNotice" w:id="1">
    <w:p w14:paraId="616AF42D" w14:textId="77777777" w:rsidR="0024575A" w:rsidRDefault="0024575A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32C9B41" w14:textId="77777777" w:rsidR="00D25474" w:rsidRDefault="00D25474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877C3C5" w14:textId="77777777" w:rsidR="00D25474" w:rsidRDefault="00D25474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A6D625C" w14:textId="77777777" w:rsidR="00D25474" w:rsidRDefault="00D25474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ook w:val="06A0" w:firstRow="1" w:lastRow="0" w:firstColumn="1" w:lastColumn="0" w:noHBand="1" w:noVBand="1"/>
    </w:tblPr>
    <w:tblGrid>
      <w:gridCol w:w="3248"/>
      <w:gridCol w:w="3249"/>
      <w:gridCol w:w="3249"/>
    </w:tblGrid>
    <w:tr w:rsidR="3A89D1AC" w14:paraId="1F01E7AA" w14:textId="77777777" w:rsidTr="3A89D1AC">
      <w:trPr>
        <w:trHeight w:val="300"/>
      </w:trPr>
      <w:tc>
        <w:tcPr>
          <w:tcW w:w="4650" w:type="dxa"/>
        </w:tcPr>
        <w:p w14:paraId="0A2210BE" w14:textId="7AA69EE1" w:rsidR="3A89D1AC" w:rsidRDefault="3A89D1AC" w:rsidP="3A89D1AC">
          <w:pPr>
            <w:pStyle w:val="Header"/>
            <w:ind w:left="-115"/>
          </w:pPr>
        </w:p>
      </w:tc>
      <w:tc>
        <w:tcPr>
          <w:tcW w:w="4650" w:type="dxa"/>
        </w:tcPr>
        <w:p w14:paraId="7DD2DE36" w14:textId="52C01465" w:rsidR="3A89D1AC" w:rsidRDefault="3A89D1AC" w:rsidP="3A89D1AC">
          <w:pPr>
            <w:pStyle w:val="Header"/>
            <w:jc w:val="center"/>
          </w:pPr>
        </w:p>
      </w:tc>
      <w:tc>
        <w:tcPr>
          <w:tcW w:w="4650" w:type="dxa"/>
        </w:tcPr>
        <w:p w14:paraId="41C8CE97" w14:textId="2143A383" w:rsidR="3A89D1AC" w:rsidRDefault="3A89D1AC" w:rsidP="3A89D1AC">
          <w:pPr>
            <w:pStyle w:val="Header"/>
            <w:ind w:right="-115"/>
            <w:jc w:val="right"/>
          </w:pPr>
        </w:p>
      </w:tc>
    </w:tr>
  </w:tbl>
  <w:p w14:paraId="48335878" w14:textId="34E23D8C" w:rsidR="00CE3389" w:rsidRDefault="00CE3389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ook w:val="06A0" w:firstRow="1" w:lastRow="0" w:firstColumn="1" w:lastColumn="0" w:noHBand="1" w:noVBand="1"/>
    </w:tblPr>
    <w:tblGrid>
      <w:gridCol w:w="4650"/>
      <w:gridCol w:w="4650"/>
      <w:gridCol w:w="4650"/>
    </w:tblGrid>
    <w:tr w:rsidR="3A89D1AC" w14:paraId="4F703226" w14:textId="77777777" w:rsidTr="3A89D1AC">
      <w:trPr>
        <w:trHeight w:val="300"/>
      </w:trPr>
      <w:tc>
        <w:tcPr>
          <w:tcW w:w="4650" w:type="dxa"/>
        </w:tcPr>
        <w:p w14:paraId="3960711B" w14:textId="4B9AA353" w:rsidR="3A89D1AC" w:rsidRDefault="3A89D1AC" w:rsidP="3A89D1AC">
          <w:pPr>
            <w:pStyle w:val="Header"/>
            <w:ind w:left="-115"/>
          </w:pPr>
        </w:p>
      </w:tc>
      <w:tc>
        <w:tcPr>
          <w:tcW w:w="4650" w:type="dxa"/>
        </w:tcPr>
        <w:p w14:paraId="6759909B" w14:textId="4380D7CB" w:rsidR="3A89D1AC" w:rsidRDefault="3A89D1AC" w:rsidP="3A89D1AC">
          <w:pPr>
            <w:pStyle w:val="Header"/>
            <w:jc w:val="center"/>
          </w:pPr>
        </w:p>
      </w:tc>
      <w:tc>
        <w:tcPr>
          <w:tcW w:w="4650" w:type="dxa"/>
        </w:tcPr>
        <w:p w14:paraId="5DCC989D" w14:textId="58E2C82D" w:rsidR="3A89D1AC" w:rsidRDefault="3A89D1AC" w:rsidP="3A89D1AC">
          <w:pPr>
            <w:pStyle w:val="Header"/>
            <w:ind w:right="-115"/>
            <w:jc w:val="right"/>
          </w:pPr>
        </w:p>
      </w:tc>
    </w:tr>
  </w:tbl>
  <w:p w14:paraId="3AC370A0" w14:textId="0570CFD6" w:rsidR="00CE3389" w:rsidRDefault="00CE3389">
    <w:pPr>
      <w:pStyle w:val="Header"/>
    </w:pPr>
  </w:p>
</w:hdr>
</file>

<file path=word/intelligence2.xml><?xml version="1.0" encoding="utf-8"?>
<int2:intelligence xmlns:int2="http://schemas.microsoft.com/office/intelligence/2020/intelligence" xmlns:oel="http://schemas.microsoft.com/office/2019/extlst">
  <int2:observations>
    <int2:textHash int2:hashCode="irz5nvjFDjf/A9" int2:id="06eCIz9U">
      <int2:state int2:value="Rejected" int2:type="AugLoop_Text_Critique"/>
    </int2:textHash>
    <int2:textHash int2:hashCode="lPMFFtBmpYJzs5" int2:id="0Ay7VWoD">
      <int2:state int2:value="Rejected" int2:type="AugLoop_Text_Critique"/>
    </int2:textHash>
    <int2:textHash int2:hashCode="5ZKjYB88Ve0QyT" int2:id="1OpEpoY5">
      <int2:state int2:value="Rejected" int2:type="AugLoop_Text_Critique"/>
    </int2:textHash>
    <int2:textHash int2:hashCode="YUBGtkgHOjJ0+s" int2:id="1oaZ3xYL">
      <int2:state int2:value="Rejected" int2:type="AugLoop_Text_Critique"/>
    </int2:textHash>
    <int2:textHash int2:hashCode="6ssavA6b1ieahT" int2:id="2n7eUUHn">
      <int2:state int2:value="Rejected" int2:type="AugLoop_Text_Critique"/>
    </int2:textHash>
    <int2:textHash int2:hashCode="uku3Mg/2wRIM0E" int2:id="3jfZatUt">
      <int2:state int2:value="Rejected" int2:type="AugLoop_Text_Critique"/>
    </int2:textHash>
    <int2:textHash int2:hashCode="bHIiz01U7XPbZZ" int2:id="3wFvL1xH">
      <int2:state int2:value="Rejected" int2:type="AugLoop_Text_Critique"/>
    </int2:textHash>
    <int2:textHash int2:hashCode="NYucbRKYWHC6Xy" int2:id="64GJn0S9">
      <int2:state int2:value="Rejected" int2:type="AugLoop_Text_Critique"/>
    </int2:textHash>
    <int2:textHash int2:hashCode="xdN18B0n8XOGiO" int2:id="6sfAZH6c">
      <int2:state int2:value="Rejected" int2:type="AugLoop_Text_Critique"/>
    </int2:textHash>
    <int2:textHash int2:hashCode="AIhwtEaBwNarwn" int2:id="7PARhLUZ">
      <int2:state int2:value="Rejected" int2:type="AugLoop_Text_Critique"/>
    </int2:textHash>
    <int2:textHash int2:hashCode="TQ6gV9Qc0zTZL3" int2:id="9l27BajY">
      <int2:state int2:value="Rejected" int2:type="AugLoop_Text_Critique"/>
    </int2:textHash>
    <int2:textHash int2:hashCode="NCfuucrCzhlib2" int2:id="AurVBks4">
      <int2:state int2:value="Rejected" int2:type="AugLoop_Text_Critique"/>
    </int2:textHash>
    <int2:textHash int2:hashCode="AL8UsGLGEkdUHp" int2:id="BeGFhSd3">
      <int2:state int2:value="Rejected" int2:type="AugLoop_Text_Critique"/>
    </int2:textHash>
    <int2:textHash int2:hashCode="ZbEFC4A3h5Pc2H" int2:id="C8ApYytb">
      <int2:state int2:value="Rejected" int2:type="AugLoop_Text_Critique"/>
    </int2:textHash>
    <int2:textHash int2:hashCode="ReTDBvTd1GfyIz" int2:id="EzUlMlsP">
      <int2:state int2:value="Rejected" int2:type="AugLoop_Text_Critique"/>
    </int2:textHash>
    <int2:textHash int2:hashCode="qmNi+NekjidH0n" int2:id="GOTy2rPO">
      <int2:state int2:value="Rejected" int2:type="AugLoop_Text_Critique"/>
    </int2:textHash>
    <int2:textHash int2:hashCode="ChZSLD3TfihMpQ" int2:id="GsN20bV4">
      <int2:state int2:value="Rejected" int2:type="AugLoop_Text_Critique"/>
    </int2:textHash>
    <int2:textHash int2:hashCode="Z5IjbdB7SzWu2F" int2:id="HraJQcvS">
      <int2:state int2:value="Rejected" int2:type="AugLoop_Text_Critique"/>
    </int2:textHash>
    <int2:textHash int2:hashCode="ic9PxQH9DmDwwg" int2:id="ImwAiwNO">
      <int2:state int2:value="Rejected" int2:type="AugLoop_Text_Critique"/>
    </int2:textHash>
    <int2:textHash int2:hashCode="zWQvmDKmzS22dx" int2:id="J2k26fiy">
      <int2:state int2:value="Rejected" int2:type="AugLoop_Text_Critique"/>
    </int2:textHash>
    <int2:textHash int2:hashCode="XdL+mRP2ww0Su/" int2:id="JZXX1Chl">
      <int2:state int2:value="Rejected" int2:type="AugLoop_Text_Critique"/>
    </int2:textHash>
    <int2:textHash int2:hashCode="JMkDEhepOCsYLm" int2:id="LIDspxZd">
      <int2:state int2:value="Rejected" int2:type="AugLoop_Text_Critique"/>
    </int2:textHash>
    <int2:textHash int2:hashCode="rcbtFAuoE+7mfD" int2:id="MoTsi37w">
      <int2:state int2:value="Rejected" int2:type="AugLoop_Text_Critique"/>
    </int2:textHash>
    <int2:textHash int2:hashCode="zYmKp/QmV9LrSK" int2:id="NGftANH9">
      <int2:state int2:value="Rejected" int2:type="AugLoop_Text_Critique"/>
    </int2:textHash>
    <int2:textHash int2:hashCode="GzMjkH1k+VtYzq" int2:id="ORf0wTMf">
      <int2:state int2:value="Rejected" int2:type="AugLoop_Text_Critique"/>
    </int2:textHash>
    <int2:textHash int2:hashCode="ofaOWGvQlYXdWx" int2:id="PMG1hWKj">
      <int2:state int2:value="Rejected" int2:type="AugLoop_Text_Critique"/>
    </int2:textHash>
    <int2:textHash int2:hashCode="R/kGlYVPF9U+ob" int2:id="QgyMTVxy">
      <int2:state int2:value="Rejected" int2:type="AugLoop_Text_Critique"/>
    </int2:textHash>
    <int2:textHash int2:hashCode="IKJS6hhsuab7wF" int2:id="Rx5CAs7R">
      <int2:state int2:value="Rejected" int2:type="AugLoop_Text_Critique"/>
    </int2:textHash>
    <int2:textHash int2:hashCode="i040YnaTQ0fxwf" int2:id="Si0nDGAW">
      <int2:state int2:value="Rejected" int2:type="AugLoop_Text_Critique"/>
    </int2:textHash>
    <int2:textHash int2:hashCode="L61F8p9FXh6dq0" int2:id="SkPbZWSx">
      <int2:state int2:value="Rejected" int2:type="AugLoop_Text_Critique"/>
    </int2:textHash>
    <int2:textHash int2:hashCode="6KXAMZYweetxKK" int2:id="Vq7QV4bL">
      <int2:state int2:value="Rejected" int2:type="AugLoop_Text_Critique"/>
    </int2:textHash>
    <int2:textHash int2:hashCode="VRSOjrnYdZJjld" int2:id="VreoqIsj">
      <int2:state int2:value="Rejected" int2:type="AugLoop_Text_Critique"/>
    </int2:textHash>
    <int2:textHash int2:hashCode="aytau+jeyrwOGv" int2:id="WJGEtrRe">
      <int2:state int2:value="Rejected" int2:type="AugLoop_Text_Critique"/>
    </int2:textHash>
    <int2:textHash int2:hashCode="XqivNe+M6GrkH8" int2:id="WgvvaPk1">
      <int2:state int2:value="Rejected" int2:type="AugLoop_Text_Critique"/>
    </int2:textHash>
    <int2:textHash int2:hashCode="c54m/GWL4apkDd" int2:id="XDRwFjue">
      <int2:state int2:value="Rejected" int2:type="AugLoop_Text_Critique"/>
    </int2:textHash>
    <int2:textHash int2:hashCode="lC+9YUvMF87jRi" int2:id="YFH2nVL2">
      <int2:state int2:value="Rejected" int2:type="AugLoop_Text_Critique"/>
    </int2:textHash>
    <int2:textHash int2:hashCode="I9jgFWBiFlyjc2" int2:id="YjVDr4Vk">
      <int2:state int2:value="Rejected" int2:type="AugLoop_Text_Critique"/>
    </int2:textHash>
    <int2:textHash int2:hashCode="513xxL4yDtn/+M" int2:id="YnSfjrKK">
      <int2:state int2:value="Rejected" int2:type="AugLoop_Text_Critique"/>
    </int2:textHash>
    <int2:textHash int2:hashCode="Ff1V7oWpKU29U+" int2:id="ZChP1LyL">
      <int2:state int2:value="Rejected" int2:type="AugLoop_Text_Critique"/>
    </int2:textHash>
    <int2:textHash int2:hashCode="AcoDC57iJ4n+EP" int2:id="aJ6HB9nI">
      <int2:state int2:value="Rejected" int2:type="AugLoop_Text_Critique"/>
    </int2:textHash>
    <int2:textHash int2:hashCode="fE7l8ypzzHfWWX" int2:id="aKsguxpv">
      <int2:state int2:value="Rejected" int2:type="AugLoop_Text_Critique"/>
    </int2:textHash>
    <int2:textHash int2:hashCode="TrdAlnSdE/N0zr" int2:id="b9ILlz0u">
      <int2:state int2:value="Rejected" int2:type="AugLoop_Text_Critique"/>
    </int2:textHash>
    <int2:textHash int2:hashCode="ekF0FBUWdLXTp1" int2:id="drqKKBso">
      <int2:state int2:value="Rejected" int2:type="AugLoop_Text_Critique"/>
    </int2:textHash>
    <int2:textHash int2:hashCode="bvHMzDuDuHUNG/" int2:id="e0bEnHJQ">
      <int2:state int2:value="Rejected" int2:type="AugLoop_Text_Critique"/>
    </int2:textHash>
    <int2:textHash int2:hashCode="671mx6bpSANJS4" int2:id="ig0yuisE">
      <int2:state int2:value="Rejected" int2:type="AugLoop_Text_Critique"/>
    </int2:textHash>
    <int2:textHash int2:hashCode="O4fZC/UcX5GZ82" int2:id="jkmgWy8I">
      <int2:state int2:value="Rejected" int2:type="AugLoop_Text_Critique"/>
    </int2:textHash>
    <int2:textHash int2:hashCode="xx17GJGB1qOefe" int2:id="jttbWAcz">
      <int2:state int2:value="Rejected" int2:type="AugLoop_Text_Critique"/>
    </int2:textHash>
    <int2:textHash int2:hashCode="eC4JvBug1d4t9Q" int2:id="kDmfs5He">
      <int2:state int2:value="Rejected" int2:type="AugLoop_Text_Critique"/>
    </int2:textHash>
    <int2:textHash int2:hashCode="TdPiYAKOgaDP2I" int2:id="lYlktXmU">
      <int2:state int2:value="Rejected" int2:type="AugLoop_Text_Critique"/>
    </int2:textHash>
    <int2:textHash int2:hashCode="EjgSXflmEreUV7" int2:id="m8omhhTV">
      <int2:state int2:value="Rejected" int2:type="AugLoop_Text_Critique"/>
    </int2:textHash>
    <int2:textHash int2:hashCode="/09OFvHBfpUxF4" int2:id="nKyO1yQq">
      <int2:state int2:value="Rejected" int2:type="AugLoop_Text_Critique"/>
    </int2:textHash>
    <int2:textHash int2:hashCode="YxHT0PmMDRYgn3" int2:id="nQ0ZuZIy">
      <int2:state int2:value="Rejected" int2:type="AugLoop_Text_Critique"/>
    </int2:textHash>
    <int2:textHash int2:hashCode="lIv4Fnv787sIpF" int2:id="neK9Aa0z">
      <int2:state int2:value="Rejected" int2:type="AugLoop_Text_Critique"/>
    </int2:textHash>
    <int2:textHash int2:hashCode="VjafIYC3/Q0CeY" int2:id="oQPHea01">
      <int2:state int2:value="Rejected" int2:type="AugLoop_Text_Critique"/>
    </int2:textHash>
    <int2:textHash int2:hashCode="sdE3CeS5ewv5kQ" int2:id="of5NOvt9">
      <int2:state int2:value="Rejected" int2:type="AugLoop_Text_Critique"/>
    </int2:textHash>
    <int2:textHash int2:hashCode="g9L3N2B4ms10iK" int2:id="pF2mjXEp">
      <int2:state int2:value="Rejected" int2:type="AugLoop_Text_Critique"/>
    </int2:textHash>
    <int2:textHash int2:hashCode="tMeGA58GamBoua" int2:id="qBglbtxS">
      <int2:state int2:value="Rejected" int2:type="AugLoop_Text_Critique"/>
    </int2:textHash>
    <int2:textHash int2:hashCode="RXB+Mf+kLqbEDP" int2:id="qcuzQvE7">
      <int2:state int2:value="Rejected" int2:type="AugLoop_Text_Critique"/>
    </int2:textHash>
    <int2:textHash int2:hashCode="uFuh+DeJD5cXD0" int2:id="r7WJzuPW">
      <int2:state int2:value="Rejected" int2:type="AugLoop_Text_Critique"/>
    </int2:textHash>
    <int2:textHash int2:hashCode="1/JGphCuPGAEoO" int2:id="snVsyIzp">
      <int2:state int2:value="Rejected" int2:type="AugLoop_Text_Critique"/>
    </int2:textHash>
    <int2:textHash int2:hashCode="lM9T63BO2SdGm+" int2:id="tBB5HCtx">
      <int2:state int2:value="Rejected" int2:type="AugLoop_Text_Critique"/>
    </int2:textHash>
    <int2:textHash int2:hashCode="uLKwUulgOK0b/M" int2:id="vZLWk4RA">
      <int2:state int2:value="Rejected" int2:type="AugLoop_Text_Critique"/>
    </int2:textHash>
    <int2:textHash int2:hashCode="qrikvKqaHJE7WW" int2:id="wCU52Gjb">
      <int2:state int2:value="Rejected" int2:type="AugLoop_Text_Critique"/>
    </int2:textHash>
    <int2:textHash int2:hashCode="t2qeHSWh5D1RYL" int2:id="wrZWvDEF">
      <int2:state int2:value="Rejected" int2:type="AugLoop_Text_Critique"/>
    </int2:textHash>
  </int2:observations>
  <int2:intelligenceSettings/>
  <int2:onDemandWorkflows/>
</int2:intelligence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4C583B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06A69569"/>
    <w:multiLevelType w:val="hybridMultilevel"/>
    <w:tmpl w:val="CCD21FF4"/>
    <w:lvl w:ilvl="0" w:tplc="2A62503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6E4CACA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321EFC5E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E2A6A46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AFC602E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61B49AAE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EF827CE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C84E780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BA7A56C6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B362552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" w15:restartNumberingAfterBreak="0">
    <w:nsid w:val="1B665661"/>
    <w:multiLevelType w:val="hybridMultilevel"/>
    <w:tmpl w:val="3B06B83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E59791C"/>
    <w:multiLevelType w:val="hybridMultilevel"/>
    <w:tmpl w:val="E918D22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EE2090B"/>
    <w:multiLevelType w:val="multilevel"/>
    <w:tmpl w:val="4428FDF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202F75DB"/>
    <w:multiLevelType w:val="multilevel"/>
    <w:tmpl w:val="6C1001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7" w15:restartNumberingAfterBreak="0">
    <w:nsid w:val="220D1137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25112D91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2C1E4949"/>
    <w:multiLevelType w:val="multilevel"/>
    <w:tmpl w:val="98B625F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0" w15:restartNumberingAfterBreak="0">
    <w:nsid w:val="31F5316E"/>
    <w:multiLevelType w:val="multilevel"/>
    <w:tmpl w:val="28BC05A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1" w15:restartNumberingAfterBreak="0">
    <w:nsid w:val="32B566A8"/>
    <w:multiLevelType w:val="hybridMultilevel"/>
    <w:tmpl w:val="FFFCE964"/>
    <w:lvl w:ilvl="0" w:tplc="39CCA93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5ADE5E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455892B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F258E4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7AA5346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2CE00362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AD08C84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D217F4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4E52F48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5ED73D0"/>
    <w:multiLevelType w:val="hybridMultilevel"/>
    <w:tmpl w:val="6B84183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8223352"/>
    <w:multiLevelType w:val="multilevel"/>
    <w:tmpl w:val="09A2086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4" w15:restartNumberingAfterBreak="0">
    <w:nsid w:val="397A462A"/>
    <w:multiLevelType w:val="multilevel"/>
    <w:tmpl w:val="E5023CD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5" w15:restartNumberingAfterBreak="0">
    <w:nsid w:val="3988563A"/>
    <w:multiLevelType w:val="multilevel"/>
    <w:tmpl w:val="87AE821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6" w15:restartNumberingAfterBreak="0">
    <w:nsid w:val="48C619D8"/>
    <w:multiLevelType w:val="multilevel"/>
    <w:tmpl w:val="5D04C84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7" w15:restartNumberingAfterBreak="0">
    <w:nsid w:val="51D657FA"/>
    <w:multiLevelType w:val="multilevel"/>
    <w:tmpl w:val="D7880BC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8" w15:restartNumberingAfterBreak="0">
    <w:nsid w:val="52572697"/>
    <w:multiLevelType w:val="multilevel"/>
    <w:tmpl w:val="757470A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9" w15:restartNumberingAfterBreak="0">
    <w:nsid w:val="61930CC4"/>
    <w:multiLevelType w:val="hybridMultilevel"/>
    <w:tmpl w:val="E7A2CF2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61B360AA"/>
    <w:multiLevelType w:val="multilevel"/>
    <w:tmpl w:val="39CE1EB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1" w15:restartNumberingAfterBreak="0">
    <w:nsid w:val="65A064DE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6F323315"/>
    <w:multiLevelType w:val="multilevel"/>
    <w:tmpl w:val="576678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3" w15:restartNumberingAfterBreak="0">
    <w:nsid w:val="72073725"/>
    <w:multiLevelType w:val="hybridMultilevel"/>
    <w:tmpl w:val="7F2C489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7BEC6E1C"/>
    <w:multiLevelType w:val="multilevel"/>
    <w:tmpl w:val="0FAA6A6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num w:numId="1" w16cid:durableId="142044275">
    <w:abstractNumId w:val="11"/>
  </w:num>
  <w:num w:numId="2" w16cid:durableId="443959895">
    <w:abstractNumId w:val="1"/>
  </w:num>
  <w:num w:numId="3" w16cid:durableId="819734203">
    <w:abstractNumId w:val="19"/>
  </w:num>
  <w:num w:numId="4" w16cid:durableId="410082343">
    <w:abstractNumId w:val="3"/>
  </w:num>
  <w:num w:numId="5" w16cid:durableId="1687710159">
    <w:abstractNumId w:val="23"/>
  </w:num>
  <w:num w:numId="6" w16cid:durableId="1853101505">
    <w:abstractNumId w:val="12"/>
  </w:num>
  <w:num w:numId="7" w16cid:durableId="1579167871">
    <w:abstractNumId w:val="21"/>
  </w:num>
  <w:num w:numId="8" w16cid:durableId="1441686611">
    <w:abstractNumId w:val="8"/>
  </w:num>
  <w:num w:numId="9" w16cid:durableId="449014560">
    <w:abstractNumId w:val="7"/>
  </w:num>
  <w:num w:numId="10" w16cid:durableId="103309185">
    <w:abstractNumId w:val="0"/>
  </w:num>
  <w:num w:numId="11" w16cid:durableId="2013532467">
    <w:abstractNumId w:val="2"/>
  </w:num>
  <w:num w:numId="12" w16cid:durableId="1997490067">
    <w:abstractNumId w:val="4"/>
  </w:num>
  <w:num w:numId="13" w16cid:durableId="1914271456">
    <w:abstractNumId w:val="22"/>
  </w:num>
  <w:num w:numId="14" w16cid:durableId="356545892">
    <w:abstractNumId w:val="15"/>
  </w:num>
  <w:num w:numId="15" w16cid:durableId="5523912">
    <w:abstractNumId w:val="14"/>
  </w:num>
  <w:num w:numId="16" w16cid:durableId="101801831">
    <w:abstractNumId w:val="20"/>
  </w:num>
  <w:num w:numId="17" w16cid:durableId="111099773">
    <w:abstractNumId w:val="9"/>
  </w:num>
  <w:num w:numId="18" w16cid:durableId="1817254716">
    <w:abstractNumId w:val="6"/>
  </w:num>
  <w:num w:numId="19" w16cid:durableId="692076809">
    <w:abstractNumId w:val="17"/>
  </w:num>
  <w:num w:numId="20" w16cid:durableId="181090301">
    <w:abstractNumId w:val="18"/>
  </w:num>
  <w:num w:numId="21" w16cid:durableId="1053507973">
    <w:abstractNumId w:val="24"/>
  </w:num>
  <w:num w:numId="22" w16cid:durableId="1413114891">
    <w:abstractNumId w:val="13"/>
  </w:num>
  <w:num w:numId="23" w16cid:durableId="777523812">
    <w:abstractNumId w:val="10"/>
  </w:num>
  <w:num w:numId="24" w16cid:durableId="2023165305">
    <w:abstractNumId w:val="16"/>
  </w:num>
  <w:num w:numId="25" w16cid:durableId="1806123811">
    <w:abstractNumId w:val="5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34360"/>
    <w:rsid w:val="00001456"/>
    <w:rsid w:val="000015A1"/>
    <w:rsid w:val="000016C3"/>
    <w:rsid w:val="00001C56"/>
    <w:rsid w:val="00002C68"/>
    <w:rsid w:val="00002DDB"/>
    <w:rsid w:val="00003A60"/>
    <w:rsid w:val="00003B38"/>
    <w:rsid w:val="00004402"/>
    <w:rsid w:val="000049C5"/>
    <w:rsid w:val="000065A1"/>
    <w:rsid w:val="00006F7B"/>
    <w:rsid w:val="00007065"/>
    <w:rsid w:val="00010C4A"/>
    <w:rsid w:val="0001106E"/>
    <w:rsid w:val="00011231"/>
    <w:rsid w:val="000112C3"/>
    <w:rsid w:val="0001138D"/>
    <w:rsid w:val="000124B0"/>
    <w:rsid w:val="00012F16"/>
    <w:rsid w:val="00013489"/>
    <w:rsid w:val="000137F0"/>
    <w:rsid w:val="000139DE"/>
    <w:rsid w:val="00013B08"/>
    <w:rsid w:val="000146F1"/>
    <w:rsid w:val="00014817"/>
    <w:rsid w:val="00014E04"/>
    <w:rsid w:val="00015055"/>
    <w:rsid w:val="0001530B"/>
    <w:rsid w:val="00015330"/>
    <w:rsid w:val="00015BA3"/>
    <w:rsid w:val="00016B31"/>
    <w:rsid w:val="000176EE"/>
    <w:rsid w:val="00020E24"/>
    <w:rsid w:val="0002293C"/>
    <w:rsid w:val="00022CD7"/>
    <w:rsid w:val="000235C4"/>
    <w:rsid w:val="00023A2B"/>
    <w:rsid w:val="00023BC7"/>
    <w:rsid w:val="00024756"/>
    <w:rsid w:val="0002551A"/>
    <w:rsid w:val="0002621B"/>
    <w:rsid w:val="00026737"/>
    <w:rsid w:val="0002711F"/>
    <w:rsid w:val="00030700"/>
    <w:rsid w:val="00030E8A"/>
    <w:rsid w:val="000313F9"/>
    <w:rsid w:val="0003169A"/>
    <w:rsid w:val="00031B60"/>
    <w:rsid w:val="00032832"/>
    <w:rsid w:val="00032F41"/>
    <w:rsid w:val="0003362A"/>
    <w:rsid w:val="00033937"/>
    <w:rsid w:val="00033D77"/>
    <w:rsid w:val="00034651"/>
    <w:rsid w:val="0003485A"/>
    <w:rsid w:val="00034BD8"/>
    <w:rsid w:val="00034D84"/>
    <w:rsid w:val="0003584B"/>
    <w:rsid w:val="00035A75"/>
    <w:rsid w:val="000363F7"/>
    <w:rsid w:val="0003695D"/>
    <w:rsid w:val="00037A82"/>
    <w:rsid w:val="00041389"/>
    <w:rsid w:val="00041724"/>
    <w:rsid w:val="00041D02"/>
    <w:rsid w:val="00042EFE"/>
    <w:rsid w:val="00043A68"/>
    <w:rsid w:val="00044611"/>
    <w:rsid w:val="00044AC6"/>
    <w:rsid w:val="000469EA"/>
    <w:rsid w:val="0004720C"/>
    <w:rsid w:val="000477CB"/>
    <w:rsid w:val="00047D2C"/>
    <w:rsid w:val="00050229"/>
    <w:rsid w:val="00051757"/>
    <w:rsid w:val="00051832"/>
    <w:rsid w:val="00052DE9"/>
    <w:rsid w:val="000530CA"/>
    <w:rsid w:val="000531D1"/>
    <w:rsid w:val="000544DB"/>
    <w:rsid w:val="000551F9"/>
    <w:rsid w:val="00056B42"/>
    <w:rsid w:val="00056C6C"/>
    <w:rsid w:val="000575F6"/>
    <w:rsid w:val="00057E1D"/>
    <w:rsid w:val="00061220"/>
    <w:rsid w:val="00061750"/>
    <w:rsid w:val="00061E9A"/>
    <w:rsid w:val="00061EEC"/>
    <w:rsid w:val="0006205F"/>
    <w:rsid w:val="00062ADA"/>
    <w:rsid w:val="000634D5"/>
    <w:rsid w:val="00064075"/>
    <w:rsid w:val="000642D8"/>
    <w:rsid w:val="000644DA"/>
    <w:rsid w:val="000644E2"/>
    <w:rsid w:val="00064569"/>
    <w:rsid w:val="00064961"/>
    <w:rsid w:val="00064AD4"/>
    <w:rsid w:val="00065612"/>
    <w:rsid w:val="00065C70"/>
    <w:rsid w:val="00065E97"/>
    <w:rsid w:val="00066B6F"/>
    <w:rsid w:val="00066C07"/>
    <w:rsid w:val="00066F74"/>
    <w:rsid w:val="00066FC7"/>
    <w:rsid w:val="000672CB"/>
    <w:rsid w:val="00067653"/>
    <w:rsid w:val="00067959"/>
    <w:rsid w:val="00067A1F"/>
    <w:rsid w:val="00067ACA"/>
    <w:rsid w:val="00070F82"/>
    <w:rsid w:val="000722B4"/>
    <w:rsid w:val="0007289D"/>
    <w:rsid w:val="000730D0"/>
    <w:rsid w:val="00073F3E"/>
    <w:rsid w:val="0007474B"/>
    <w:rsid w:val="000747A3"/>
    <w:rsid w:val="00074CC2"/>
    <w:rsid w:val="000750A9"/>
    <w:rsid w:val="00075EBE"/>
    <w:rsid w:val="0007640C"/>
    <w:rsid w:val="0007648D"/>
    <w:rsid w:val="0007780F"/>
    <w:rsid w:val="00077C4F"/>
    <w:rsid w:val="00077DBF"/>
    <w:rsid w:val="00077F04"/>
    <w:rsid w:val="00080AA7"/>
    <w:rsid w:val="00080AE4"/>
    <w:rsid w:val="00080BFB"/>
    <w:rsid w:val="00080CE9"/>
    <w:rsid w:val="00080E26"/>
    <w:rsid w:val="0008112F"/>
    <w:rsid w:val="00081209"/>
    <w:rsid w:val="00081344"/>
    <w:rsid w:val="00082024"/>
    <w:rsid w:val="0008262F"/>
    <w:rsid w:val="00082BF0"/>
    <w:rsid w:val="00082FA0"/>
    <w:rsid w:val="00082FE9"/>
    <w:rsid w:val="0008321E"/>
    <w:rsid w:val="00083DD2"/>
    <w:rsid w:val="00084270"/>
    <w:rsid w:val="00085001"/>
    <w:rsid w:val="00085774"/>
    <w:rsid w:val="00085BD1"/>
    <w:rsid w:val="000862F4"/>
    <w:rsid w:val="0008716B"/>
    <w:rsid w:val="00087757"/>
    <w:rsid w:val="00087EB6"/>
    <w:rsid w:val="0008B1E8"/>
    <w:rsid w:val="000900E2"/>
    <w:rsid w:val="00090F69"/>
    <w:rsid w:val="0009101B"/>
    <w:rsid w:val="0009182D"/>
    <w:rsid w:val="00091A30"/>
    <w:rsid w:val="00092478"/>
    <w:rsid w:val="00092B7B"/>
    <w:rsid w:val="00092B87"/>
    <w:rsid w:val="0009305A"/>
    <w:rsid w:val="000935D5"/>
    <w:rsid w:val="00093DE0"/>
    <w:rsid w:val="00095C08"/>
    <w:rsid w:val="00095C5C"/>
    <w:rsid w:val="0009607D"/>
    <w:rsid w:val="00096AB4"/>
    <w:rsid w:val="000973C7"/>
    <w:rsid w:val="000973CC"/>
    <w:rsid w:val="000A008D"/>
    <w:rsid w:val="000A02EF"/>
    <w:rsid w:val="000A0BF6"/>
    <w:rsid w:val="000A0EC9"/>
    <w:rsid w:val="000A2EE8"/>
    <w:rsid w:val="000A2F65"/>
    <w:rsid w:val="000A4151"/>
    <w:rsid w:val="000A4D67"/>
    <w:rsid w:val="000A5F69"/>
    <w:rsid w:val="000A68E5"/>
    <w:rsid w:val="000A6CEE"/>
    <w:rsid w:val="000A7040"/>
    <w:rsid w:val="000A72B1"/>
    <w:rsid w:val="000A7B68"/>
    <w:rsid w:val="000A7C04"/>
    <w:rsid w:val="000B154D"/>
    <w:rsid w:val="000B2F84"/>
    <w:rsid w:val="000B3477"/>
    <w:rsid w:val="000B40C9"/>
    <w:rsid w:val="000B58DF"/>
    <w:rsid w:val="000B5968"/>
    <w:rsid w:val="000B5A33"/>
    <w:rsid w:val="000B5F4B"/>
    <w:rsid w:val="000B626B"/>
    <w:rsid w:val="000B6C76"/>
    <w:rsid w:val="000B76EC"/>
    <w:rsid w:val="000C00BA"/>
    <w:rsid w:val="000C04FE"/>
    <w:rsid w:val="000C07D5"/>
    <w:rsid w:val="000C0B61"/>
    <w:rsid w:val="000C1A20"/>
    <w:rsid w:val="000C20E6"/>
    <w:rsid w:val="000C224E"/>
    <w:rsid w:val="000C277B"/>
    <w:rsid w:val="000C2AB3"/>
    <w:rsid w:val="000C3707"/>
    <w:rsid w:val="000C385B"/>
    <w:rsid w:val="000C3E04"/>
    <w:rsid w:val="000C436D"/>
    <w:rsid w:val="000C4F32"/>
    <w:rsid w:val="000C5433"/>
    <w:rsid w:val="000C59BB"/>
    <w:rsid w:val="000C6036"/>
    <w:rsid w:val="000C6C09"/>
    <w:rsid w:val="000C74CA"/>
    <w:rsid w:val="000D00BD"/>
    <w:rsid w:val="000D07CB"/>
    <w:rsid w:val="000D1497"/>
    <w:rsid w:val="000D30B7"/>
    <w:rsid w:val="000D3A78"/>
    <w:rsid w:val="000D40EC"/>
    <w:rsid w:val="000D439C"/>
    <w:rsid w:val="000D45CB"/>
    <w:rsid w:val="000D48EB"/>
    <w:rsid w:val="000D5278"/>
    <w:rsid w:val="000D5ADA"/>
    <w:rsid w:val="000D616F"/>
    <w:rsid w:val="000D62BF"/>
    <w:rsid w:val="000D641C"/>
    <w:rsid w:val="000D65D5"/>
    <w:rsid w:val="000D6C91"/>
    <w:rsid w:val="000D6DE4"/>
    <w:rsid w:val="000D7333"/>
    <w:rsid w:val="000D7534"/>
    <w:rsid w:val="000E026B"/>
    <w:rsid w:val="000E071D"/>
    <w:rsid w:val="000E120A"/>
    <w:rsid w:val="000E1E1C"/>
    <w:rsid w:val="000E25E6"/>
    <w:rsid w:val="000E2834"/>
    <w:rsid w:val="000E2E2C"/>
    <w:rsid w:val="000E3519"/>
    <w:rsid w:val="000E3617"/>
    <w:rsid w:val="000E3AA9"/>
    <w:rsid w:val="000E422E"/>
    <w:rsid w:val="000E6ABB"/>
    <w:rsid w:val="000E7107"/>
    <w:rsid w:val="000E788D"/>
    <w:rsid w:val="000E79E0"/>
    <w:rsid w:val="000E7FA1"/>
    <w:rsid w:val="000F0CB1"/>
    <w:rsid w:val="000F12B5"/>
    <w:rsid w:val="000F19D9"/>
    <w:rsid w:val="000F3541"/>
    <w:rsid w:val="000F3A5E"/>
    <w:rsid w:val="000F3EA8"/>
    <w:rsid w:val="000F476D"/>
    <w:rsid w:val="000F4E94"/>
    <w:rsid w:val="000F5E28"/>
    <w:rsid w:val="000F7244"/>
    <w:rsid w:val="000F77D3"/>
    <w:rsid w:val="000F79C9"/>
    <w:rsid w:val="000F7CA8"/>
    <w:rsid w:val="001001CB"/>
    <w:rsid w:val="001002B7"/>
    <w:rsid w:val="00100834"/>
    <w:rsid w:val="00101299"/>
    <w:rsid w:val="001018DD"/>
    <w:rsid w:val="00102034"/>
    <w:rsid w:val="00102A75"/>
    <w:rsid w:val="001041A7"/>
    <w:rsid w:val="00104419"/>
    <w:rsid w:val="001044D7"/>
    <w:rsid w:val="00104BEF"/>
    <w:rsid w:val="001050CC"/>
    <w:rsid w:val="00105C8E"/>
    <w:rsid w:val="00105CDD"/>
    <w:rsid w:val="00106198"/>
    <w:rsid w:val="0010661E"/>
    <w:rsid w:val="001069DC"/>
    <w:rsid w:val="001074B5"/>
    <w:rsid w:val="0010773B"/>
    <w:rsid w:val="00110C1E"/>
    <w:rsid w:val="001110A7"/>
    <w:rsid w:val="0011366E"/>
    <w:rsid w:val="00113819"/>
    <w:rsid w:val="00113B32"/>
    <w:rsid w:val="00113BD0"/>
    <w:rsid w:val="0011409C"/>
    <w:rsid w:val="00114149"/>
    <w:rsid w:val="001149E1"/>
    <w:rsid w:val="00114A2E"/>
    <w:rsid w:val="00114C2B"/>
    <w:rsid w:val="00114E5A"/>
    <w:rsid w:val="00115055"/>
    <w:rsid w:val="0011587C"/>
    <w:rsid w:val="00115901"/>
    <w:rsid w:val="001200DC"/>
    <w:rsid w:val="0012084A"/>
    <w:rsid w:val="00120BA1"/>
    <w:rsid w:val="001215CB"/>
    <w:rsid w:val="001224F3"/>
    <w:rsid w:val="00123A98"/>
    <w:rsid w:val="00123C78"/>
    <w:rsid w:val="00124374"/>
    <w:rsid w:val="001247C3"/>
    <w:rsid w:val="00124F9D"/>
    <w:rsid w:val="0012558C"/>
    <w:rsid w:val="00125F7F"/>
    <w:rsid w:val="001268F5"/>
    <w:rsid w:val="0012723A"/>
    <w:rsid w:val="00127DB3"/>
    <w:rsid w:val="0013015D"/>
    <w:rsid w:val="00130CCF"/>
    <w:rsid w:val="00132000"/>
    <w:rsid w:val="00132AED"/>
    <w:rsid w:val="00132DF0"/>
    <w:rsid w:val="00132E6B"/>
    <w:rsid w:val="00133229"/>
    <w:rsid w:val="001338AF"/>
    <w:rsid w:val="00134D59"/>
    <w:rsid w:val="0013518C"/>
    <w:rsid w:val="0013578A"/>
    <w:rsid w:val="00135A21"/>
    <w:rsid w:val="00135FE4"/>
    <w:rsid w:val="0013601D"/>
    <w:rsid w:val="00136D38"/>
    <w:rsid w:val="001372BF"/>
    <w:rsid w:val="00137452"/>
    <w:rsid w:val="00137CD0"/>
    <w:rsid w:val="00137D40"/>
    <w:rsid w:val="00140D12"/>
    <w:rsid w:val="00140F7C"/>
    <w:rsid w:val="001412CB"/>
    <w:rsid w:val="001415E4"/>
    <w:rsid w:val="00141C6C"/>
    <w:rsid w:val="00142708"/>
    <w:rsid w:val="0014297E"/>
    <w:rsid w:val="00142AF2"/>
    <w:rsid w:val="00142E4F"/>
    <w:rsid w:val="00143095"/>
    <w:rsid w:val="001434E5"/>
    <w:rsid w:val="00143F29"/>
    <w:rsid w:val="00144888"/>
    <w:rsid w:val="00144BB4"/>
    <w:rsid w:val="00145345"/>
    <w:rsid w:val="001454CF"/>
    <w:rsid w:val="00145C20"/>
    <w:rsid w:val="001464EB"/>
    <w:rsid w:val="00146546"/>
    <w:rsid w:val="00146DC6"/>
    <w:rsid w:val="00147501"/>
    <w:rsid w:val="00147AF9"/>
    <w:rsid w:val="001504EE"/>
    <w:rsid w:val="001505B6"/>
    <w:rsid w:val="001505EB"/>
    <w:rsid w:val="00152A1D"/>
    <w:rsid w:val="00152A5B"/>
    <w:rsid w:val="00152B17"/>
    <w:rsid w:val="0015353C"/>
    <w:rsid w:val="00153CC8"/>
    <w:rsid w:val="00153CD1"/>
    <w:rsid w:val="00154AE4"/>
    <w:rsid w:val="0015589F"/>
    <w:rsid w:val="00155D0F"/>
    <w:rsid w:val="00156643"/>
    <w:rsid w:val="00156CBD"/>
    <w:rsid w:val="00156CDA"/>
    <w:rsid w:val="001576CA"/>
    <w:rsid w:val="00157FED"/>
    <w:rsid w:val="001602F6"/>
    <w:rsid w:val="0016112D"/>
    <w:rsid w:val="00161586"/>
    <w:rsid w:val="0016169F"/>
    <w:rsid w:val="00161801"/>
    <w:rsid w:val="00161CE5"/>
    <w:rsid w:val="001628D6"/>
    <w:rsid w:val="0016292A"/>
    <w:rsid w:val="00163073"/>
    <w:rsid w:val="001631C7"/>
    <w:rsid w:val="00163475"/>
    <w:rsid w:val="00165B37"/>
    <w:rsid w:val="00165D5C"/>
    <w:rsid w:val="0016629C"/>
    <w:rsid w:val="00166507"/>
    <w:rsid w:val="00166C9E"/>
    <w:rsid w:val="00166D01"/>
    <w:rsid w:val="00166DDB"/>
    <w:rsid w:val="001671F3"/>
    <w:rsid w:val="00167EC9"/>
    <w:rsid w:val="0017039A"/>
    <w:rsid w:val="00170471"/>
    <w:rsid w:val="001704AE"/>
    <w:rsid w:val="001719BC"/>
    <w:rsid w:val="00171B5A"/>
    <w:rsid w:val="001727C2"/>
    <w:rsid w:val="00172907"/>
    <w:rsid w:val="00172D45"/>
    <w:rsid w:val="00172EAB"/>
    <w:rsid w:val="001732C4"/>
    <w:rsid w:val="0017342E"/>
    <w:rsid w:val="00173A67"/>
    <w:rsid w:val="00174657"/>
    <w:rsid w:val="00175175"/>
    <w:rsid w:val="001757E2"/>
    <w:rsid w:val="00175D75"/>
    <w:rsid w:val="001763F7"/>
    <w:rsid w:val="00176801"/>
    <w:rsid w:val="00177B9D"/>
    <w:rsid w:val="00180966"/>
    <w:rsid w:val="001810DD"/>
    <w:rsid w:val="00181881"/>
    <w:rsid w:val="00181909"/>
    <w:rsid w:val="00181A47"/>
    <w:rsid w:val="00181C92"/>
    <w:rsid w:val="0018202F"/>
    <w:rsid w:val="00183A97"/>
    <w:rsid w:val="00184262"/>
    <w:rsid w:val="00184795"/>
    <w:rsid w:val="0018493C"/>
    <w:rsid w:val="00185238"/>
    <w:rsid w:val="0018558A"/>
    <w:rsid w:val="00185CE9"/>
    <w:rsid w:val="0018666C"/>
    <w:rsid w:val="00186B46"/>
    <w:rsid w:val="00186EC9"/>
    <w:rsid w:val="001870CB"/>
    <w:rsid w:val="001877FF"/>
    <w:rsid w:val="00190D11"/>
    <w:rsid w:val="001913B2"/>
    <w:rsid w:val="001917D9"/>
    <w:rsid w:val="00192136"/>
    <w:rsid w:val="0019218D"/>
    <w:rsid w:val="001923C0"/>
    <w:rsid w:val="001924F8"/>
    <w:rsid w:val="0019253E"/>
    <w:rsid w:val="00192759"/>
    <w:rsid w:val="001927DD"/>
    <w:rsid w:val="001941F7"/>
    <w:rsid w:val="00194334"/>
    <w:rsid w:val="00195824"/>
    <w:rsid w:val="0019766E"/>
    <w:rsid w:val="00197CF0"/>
    <w:rsid w:val="001A0567"/>
    <w:rsid w:val="001A2A5A"/>
    <w:rsid w:val="001A31F0"/>
    <w:rsid w:val="001A436C"/>
    <w:rsid w:val="001A4A41"/>
    <w:rsid w:val="001A4B76"/>
    <w:rsid w:val="001A5A2C"/>
    <w:rsid w:val="001A5CD2"/>
    <w:rsid w:val="001A61E7"/>
    <w:rsid w:val="001A65BB"/>
    <w:rsid w:val="001A7B55"/>
    <w:rsid w:val="001A7DE1"/>
    <w:rsid w:val="001B0294"/>
    <w:rsid w:val="001B1293"/>
    <w:rsid w:val="001B1C93"/>
    <w:rsid w:val="001B3171"/>
    <w:rsid w:val="001B33E0"/>
    <w:rsid w:val="001B3E6E"/>
    <w:rsid w:val="001B40A3"/>
    <w:rsid w:val="001B57D7"/>
    <w:rsid w:val="001B6D6E"/>
    <w:rsid w:val="001B7DF2"/>
    <w:rsid w:val="001B7E7D"/>
    <w:rsid w:val="001C0584"/>
    <w:rsid w:val="001C0FA1"/>
    <w:rsid w:val="001C1532"/>
    <w:rsid w:val="001C15FB"/>
    <w:rsid w:val="001C1803"/>
    <w:rsid w:val="001C1F9A"/>
    <w:rsid w:val="001C2F06"/>
    <w:rsid w:val="001C3202"/>
    <w:rsid w:val="001C38AD"/>
    <w:rsid w:val="001C3945"/>
    <w:rsid w:val="001C3D53"/>
    <w:rsid w:val="001C4577"/>
    <w:rsid w:val="001C4836"/>
    <w:rsid w:val="001C6B0C"/>
    <w:rsid w:val="001C6F98"/>
    <w:rsid w:val="001C72E3"/>
    <w:rsid w:val="001C7D46"/>
    <w:rsid w:val="001D03EA"/>
    <w:rsid w:val="001D044D"/>
    <w:rsid w:val="001D088C"/>
    <w:rsid w:val="001D0AB8"/>
    <w:rsid w:val="001D0CFF"/>
    <w:rsid w:val="001D17AC"/>
    <w:rsid w:val="001D1F5E"/>
    <w:rsid w:val="001D2909"/>
    <w:rsid w:val="001D2F0D"/>
    <w:rsid w:val="001D31C0"/>
    <w:rsid w:val="001D5081"/>
    <w:rsid w:val="001D580D"/>
    <w:rsid w:val="001D5F11"/>
    <w:rsid w:val="001E0B41"/>
    <w:rsid w:val="001E119A"/>
    <w:rsid w:val="001E1BA5"/>
    <w:rsid w:val="001E1C05"/>
    <w:rsid w:val="001E27AD"/>
    <w:rsid w:val="001E2DF2"/>
    <w:rsid w:val="001E35DA"/>
    <w:rsid w:val="001E37D9"/>
    <w:rsid w:val="001E4B94"/>
    <w:rsid w:val="001E4FD9"/>
    <w:rsid w:val="001E579D"/>
    <w:rsid w:val="001E6161"/>
    <w:rsid w:val="001F04E8"/>
    <w:rsid w:val="001F076A"/>
    <w:rsid w:val="001F08B9"/>
    <w:rsid w:val="001F181F"/>
    <w:rsid w:val="001F29ED"/>
    <w:rsid w:val="001F368F"/>
    <w:rsid w:val="001F38A7"/>
    <w:rsid w:val="001F38EE"/>
    <w:rsid w:val="001F3A74"/>
    <w:rsid w:val="001F4267"/>
    <w:rsid w:val="001F427B"/>
    <w:rsid w:val="001F4DA0"/>
    <w:rsid w:val="001F6328"/>
    <w:rsid w:val="001F6848"/>
    <w:rsid w:val="001F72E9"/>
    <w:rsid w:val="001F7BEA"/>
    <w:rsid w:val="001F7C5F"/>
    <w:rsid w:val="001F7E34"/>
    <w:rsid w:val="001F7FA2"/>
    <w:rsid w:val="002008BB"/>
    <w:rsid w:val="002008BD"/>
    <w:rsid w:val="00201CF5"/>
    <w:rsid w:val="002020B4"/>
    <w:rsid w:val="002026E3"/>
    <w:rsid w:val="00203486"/>
    <w:rsid w:val="00203877"/>
    <w:rsid w:val="00204AB4"/>
    <w:rsid w:val="00204FB6"/>
    <w:rsid w:val="00206696"/>
    <w:rsid w:val="00207084"/>
    <w:rsid w:val="00210844"/>
    <w:rsid w:val="00210C81"/>
    <w:rsid w:val="00210D3B"/>
    <w:rsid w:val="002116BD"/>
    <w:rsid w:val="002130A7"/>
    <w:rsid w:val="00213DAD"/>
    <w:rsid w:val="00214041"/>
    <w:rsid w:val="0021486C"/>
    <w:rsid w:val="00214F0D"/>
    <w:rsid w:val="00214F91"/>
    <w:rsid w:val="00215823"/>
    <w:rsid w:val="00215CD6"/>
    <w:rsid w:val="00215F30"/>
    <w:rsid w:val="002161A0"/>
    <w:rsid w:val="002161DA"/>
    <w:rsid w:val="00216CDA"/>
    <w:rsid w:val="00216E09"/>
    <w:rsid w:val="0021799C"/>
    <w:rsid w:val="002200AE"/>
    <w:rsid w:val="00220213"/>
    <w:rsid w:val="002204B4"/>
    <w:rsid w:val="002209B9"/>
    <w:rsid w:val="00220ACE"/>
    <w:rsid w:val="00220CA8"/>
    <w:rsid w:val="00221891"/>
    <w:rsid w:val="00221B68"/>
    <w:rsid w:val="002227C9"/>
    <w:rsid w:val="00222B34"/>
    <w:rsid w:val="00222B59"/>
    <w:rsid w:val="00222BDA"/>
    <w:rsid w:val="0022316E"/>
    <w:rsid w:val="0022416D"/>
    <w:rsid w:val="00224249"/>
    <w:rsid w:val="0022424A"/>
    <w:rsid w:val="00224416"/>
    <w:rsid w:val="00224F85"/>
    <w:rsid w:val="0022501C"/>
    <w:rsid w:val="00225055"/>
    <w:rsid w:val="002252C9"/>
    <w:rsid w:val="00226178"/>
    <w:rsid w:val="00227131"/>
    <w:rsid w:val="00230229"/>
    <w:rsid w:val="00230758"/>
    <w:rsid w:val="00231392"/>
    <w:rsid w:val="00231DF7"/>
    <w:rsid w:val="00231E18"/>
    <w:rsid w:val="00231F94"/>
    <w:rsid w:val="002320B6"/>
    <w:rsid w:val="00232508"/>
    <w:rsid w:val="002328D5"/>
    <w:rsid w:val="00232A59"/>
    <w:rsid w:val="00233044"/>
    <w:rsid w:val="0023318B"/>
    <w:rsid w:val="00233604"/>
    <w:rsid w:val="00233DBF"/>
    <w:rsid w:val="002342D9"/>
    <w:rsid w:val="00234563"/>
    <w:rsid w:val="00234D81"/>
    <w:rsid w:val="00235622"/>
    <w:rsid w:val="00235933"/>
    <w:rsid w:val="00235A91"/>
    <w:rsid w:val="00236035"/>
    <w:rsid w:val="00237535"/>
    <w:rsid w:val="002376FA"/>
    <w:rsid w:val="002403AC"/>
    <w:rsid w:val="00240841"/>
    <w:rsid w:val="00240A18"/>
    <w:rsid w:val="00240AAF"/>
    <w:rsid w:val="0024127F"/>
    <w:rsid w:val="002412FF"/>
    <w:rsid w:val="0024187F"/>
    <w:rsid w:val="00241933"/>
    <w:rsid w:val="00241F29"/>
    <w:rsid w:val="002427FA"/>
    <w:rsid w:val="00242C7B"/>
    <w:rsid w:val="00243072"/>
    <w:rsid w:val="002436F8"/>
    <w:rsid w:val="00243D6E"/>
    <w:rsid w:val="00243E38"/>
    <w:rsid w:val="0024575A"/>
    <w:rsid w:val="00245F8E"/>
    <w:rsid w:val="0024601B"/>
    <w:rsid w:val="00246A25"/>
    <w:rsid w:val="00247462"/>
    <w:rsid w:val="002474FE"/>
    <w:rsid w:val="002500D9"/>
    <w:rsid w:val="00251228"/>
    <w:rsid w:val="00253141"/>
    <w:rsid w:val="00254E8B"/>
    <w:rsid w:val="002565F8"/>
    <w:rsid w:val="002568ED"/>
    <w:rsid w:val="00257AEA"/>
    <w:rsid w:val="0026019B"/>
    <w:rsid w:val="00260895"/>
    <w:rsid w:val="002608FC"/>
    <w:rsid w:val="002609ED"/>
    <w:rsid w:val="00260BFD"/>
    <w:rsid w:val="00260C75"/>
    <w:rsid w:val="00260F8F"/>
    <w:rsid w:val="00261711"/>
    <w:rsid w:val="00261A31"/>
    <w:rsid w:val="0026206A"/>
    <w:rsid w:val="00263685"/>
    <w:rsid w:val="00263765"/>
    <w:rsid w:val="00263EE4"/>
    <w:rsid w:val="0026447C"/>
    <w:rsid w:val="00264984"/>
    <w:rsid w:val="00264FB2"/>
    <w:rsid w:val="002664AA"/>
    <w:rsid w:val="00266DC1"/>
    <w:rsid w:val="00267391"/>
    <w:rsid w:val="00271315"/>
    <w:rsid w:val="002713EC"/>
    <w:rsid w:val="00271EB2"/>
    <w:rsid w:val="00272F69"/>
    <w:rsid w:val="002734A5"/>
    <w:rsid w:val="00273DD3"/>
    <w:rsid w:val="00274492"/>
    <w:rsid w:val="00274A35"/>
    <w:rsid w:val="00274DB9"/>
    <w:rsid w:val="00275353"/>
    <w:rsid w:val="00275523"/>
    <w:rsid w:val="002755D3"/>
    <w:rsid w:val="00275A8C"/>
    <w:rsid w:val="00275D67"/>
    <w:rsid w:val="00275EA0"/>
    <w:rsid w:val="00276344"/>
    <w:rsid w:val="002768F0"/>
    <w:rsid w:val="00276973"/>
    <w:rsid w:val="00276A25"/>
    <w:rsid w:val="00276D5E"/>
    <w:rsid w:val="0027795C"/>
    <w:rsid w:val="0028077D"/>
    <w:rsid w:val="00280E7D"/>
    <w:rsid w:val="00281B96"/>
    <w:rsid w:val="00281D2D"/>
    <w:rsid w:val="0028264C"/>
    <w:rsid w:val="00282F17"/>
    <w:rsid w:val="00282F1C"/>
    <w:rsid w:val="00283541"/>
    <w:rsid w:val="00283781"/>
    <w:rsid w:val="00283E62"/>
    <w:rsid w:val="00283F2D"/>
    <w:rsid w:val="00283F2E"/>
    <w:rsid w:val="002857EB"/>
    <w:rsid w:val="0028597C"/>
    <w:rsid w:val="00285F90"/>
    <w:rsid w:val="0028619B"/>
    <w:rsid w:val="00286FA8"/>
    <w:rsid w:val="0028725E"/>
    <w:rsid w:val="0028734E"/>
    <w:rsid w:val="00287411"/>
    <w:rsid w:val="0028751E"/>
    <w:rsid w:val="002878D1"/>
    <w:rsid w:val="0029034F"/>
    <w:rsid w:val="00290862"/>
    <w:rsid w:val="00290C31"/>
    <w:rsid w:val="00290E59"/>
    <w:rsid w:val="00291065"/>
    <w:rsid w:val="00291207"/>
    <w:rsid w:val="002913C0"/>
    <w:rsid w:val="00291846"/>
    <w:rsid w:val="00291ACA"/>
    <w:rsid w:val="00291B36"/>
    <w:rsid w:val="00292064"/>
    <w:rsid w:val="0029256F"/>
    <w:rsid w:val="00292B2B"/>
    <w:rsid w:val="00292B54"/>
    <w:rsid w:val="00293181"/>
    <w:rsid w:val="002942AB"/>
    <w:rsid w:val="00295522"/>
    <w:rsid w:val="002956D5"/>
    <w:rsid w:val="00296405"/>
    <w:rsid w:val="00296436"/>
    <w:rsid w:val="00296582"/>
    <w:rsid w:val="002965CE"/>
    <w:rsid w:val="0029702A"/>
    <w:rsid w:val="002970C0"/>
    <w:rsid w:val="002A0265"/>
    <w:rsid w:val="002A0349"/>
    <w:rsid w:val="002A079B"/>
    <w:rsid w:val="002A1044"/>
    <w:rsid w:val="002A19BE"/>
    <w:rsid w:val="002A205F"/>
    <w:rsid w:val="002A21D8"/>
    <w:rsid w:val="002A2535"/>
    <w:rsid w:val="002A2EBA"/>
    <w:rsid w:val="002A2FB7"/>
    <w:rsid w:val="002A36D3"/>
    <w:rsid w:val="002A3775"/>
    <w:rsid w:val="002A392B"/>
    <w:rsid w:val="002A3B84"/>
    <w:rsid w:val="002A3C0A"/>
    <w:rsid w:val="002A4886"/>
    <w:rsid w:val="002A4CD5"/>
    <w:rsid w:val="002A5FF5"/>
    <w:rsid w:val="002A5FFC"/>
    <w:rsid w:val="002A63DA"/>
    <w:rsid w:val="002A6630"/>
    <w:rsid w:val="002A667C"/>
    <w:rsid w:val="002A6C99"/>
    <w:rsid w:val="002A7424"/>
    <w:rsid w:val="002A7551"/>
    <w:rsid w:val="002B0D6A"/>
    <w:rsid w:val="002B11D3"/>
    <w:rsid w:val="002B167C"/>
    <w:rsid w:val="002B188E"/>
    <w:rsid w:val="002B1C1E"/>
    <w:rsid w:val="002B24EF"/>
    <w:rsid w:val="002B25F9"/>
    <w:rsid w:val="002B2801"/>
    <w:rsid w:val="002B3A80"/>
    <w:rsid w:val="002B4284"/>
    <w:rsid w:val="002B4D15"/>
    <w:rsid w:val="002B5F0C"/>
    <w:rsid w:val="002B61AA"/>
    <w:rsid w:val="002B645B"/>
    <w:rsid w:val="002B6898"/>
    <w:rsid w:val="002B6EE9"/>
    <w:rsid w:val="002B732F"/>
    <w:rsid w:val="002B735D"/>
    <w:rsid w:val="002C0D0B"/>
    <w:rsid w:val="002C230F"/>
    <w:rsid w:val="002C2D91"/>
    <w:rsid w:val="002C2DA4"/>
    <w:rsid w:val="002C2DDC"/>
    <w:rsid w:val="002C362A"/>
    <w:rsid w:val="002C4C26"/>
    <w:rsid w:val="002C4E11"/>
    <w:rsid w:val="002C4E83"/>
    <w:rsid w:val="002C508C"/>
    <w:rsid w:val="002C6026"/>
    <w:rsid w:val="002C6EE2"/>
    <w:rsid w:val="002C7671"/>
    <w:rsid w:val="002C76E5"/>
    <w:rsid w:val="002D010B"/>
    <w:rsid w:val="002D02AA"/>
    <w:rsid w:val="002D07B7"/>
    <w:rsid w:val="002D137C"/>
    <w:rsid w:val="002D2DA4"/>
    <w:rsid w:val="002D3DDD"/>
    <w:rsid w:val="002D40DC"/>
    <w:rsid w:val="002D4467"/>
    <w:rsid w:val="002D48B4"/>
    <w:rsid w:val="002D5046"/>
    <w:rsid w:val="002D5150"/>
    <w:rsid w:val="002D5802"/>
    <w:rsid w:val="002D655E"/>
    <w:rsid w:val="002D68BF"/>
    <w:rsid w:val="002D692C"/>
    <w:rsid w:val="002D6A54"/>
    <w:rsid w:val="002D7AAD"/>
    <w:rsid w:val="002E0ACD"/>
    <w:rsid w:val="002E0C86"/>
    <w:rsid w:val="002E14E0"/>
    <w:rsid w:val="002E2CF2"/>
    <w:rsid w:val="002E300E"/>
    <w:rsid w:val="002E37FA"/>
    <w:rsid w:val="002E3B7F"/>
    <w:rsid w:val="002E500E"/>
    <w:rsid w:val="002E6180"/>
    <w:rsid w:val="002E798D"/>
    <w:rsid w:val="002F031F"/>
    <w:rsid w:val="002F1E79"/>
    <w:rsid w:val="002F21E7"/>
    <w:rsid w:val="002F266D"/>
    <w:rsid w:val="002F343B"/>
    <w:rsid w:val="002F359E"/>
    <w:rsid w:val="002F3857"/>
    <w:rsid w:val="002F4363"/>
    <w:rsid w:val="002F5340"/>
    <w:rsid w:val="002F5383"/>
    <w:rsid w:val="002F5BE1"/>
    <w:rsid w:val="002F6B20"/>
    <w:rsid w:val="002F76AE"/>
    <w:rsid w:val="00300234"/>
    <w:rsid w:val="00300DAA"/>
    <w:rsid w:val="00301A6C"/>
    <w:rsid w:val="003020B5"/>
    <w:rsid w:val="00303D6E"/>
    <w:rsid w:val="003040D8"/>
    <w:rsid w:val="00304543"/>
    <w:rsid w:val="0030492A"/>
    <w:rsid w:val="00304D97"/>
    <w:rsid w:val="00305246"/>
    <w:rsid w:val="00305AE4"/>
    <w:rsid w:val="003067C3"/>
    <w:rsid w:val="00306B5B"/>
    <w:rsid w:val="0030709C"/>
    <w:rsid w:val="003106DC"/>
    <w:rsid w:val="00310FFA"/>
    <w:rsid w:val="003111FB"/>
    <w:rsid w:val="00312365"/>
    <w:rsid w:val="00315261"/>
    <w:rsid w:val="0031600B"/>
    <w:rsid w:val="0031627F"/>
    <w:rsid w:val="00316D0F"/>
    <w:rsid w:val="0031718C"/>
    <w:rsid w:val="0031783F"/>
    <w:rsid w:val="003215D9"/>
    <w:rsid w:val="00321721"/>
    <w:rsid w:val="003221AB"/>
    <w:rsid w:val="003223FD"/>
    <w:rsid w:val="00322E84"/>
    <w:rsid w:val="00323CA7"/>
    <w:rsid w:val="00324013"/>
    <w:rsid w:val="00324285"/>
    <w:rsid w:val="00324C25"/>
    <w:rsid w:val="00324E13"/>
    <w:rsid w:val="0032500F"/>
    <w:rsid w:val="003254C8"/>
    <w:rsid w:val="00325F1C"/>
    <w:rsid w:val="0032659B"/>
    <w:rsid w:val="003271C3"/>
    <w:rsid w:val="0032753B"/>
    <w:rsid w:val="00327EF5"/>
    <w:rsid w:val="003302E9"/>
    <w:rsid w:val="003306E2"/>
    <w:rsid w:val="003308CB"/>
    <w:rsid w:val="003316C5"/>
    <w:rsid w:val="00331F9C"/>
    <w:rsid w:val="00332004"/>
    <w:rsid w:val="003323D1"/>
    <w:rsid w:val="003331D4"/>
    <w:rsid w:val="00333CEA"/>
    <w:rsid w:val="00333D78"/>
    <w:rsid w:val="0033429D"/>
    <w:rsid w:val="003344DC"/>
    <w:rsid w:val="00334DEF"/>
    <w:rsid w:val="0033547B"/>
    <w:rsid w:val="0033568E"/>
    <w:rsid w:val="00336A30"/>
    <w:rsid w:val="00337561"/>
    <w:rsid w:val="003376C8"/>
    <w:rsid w:val="003378AA"/>
    <w:rsid w:val="00340993"/>
    <w:rsid w:val="0034110B"/>
    <w:rsid w:val="00341269"/>
    <w:rsid w:val="0034160F"/>
    <w:rsid w:val="00341768"/>
    <w:rsid w:val="00341E92"/>
    <w:rsid w:val="00342370"/>
    <w:rsid w:val="00342CE5"/>
    <w:rsid w:val="00343D14"/>
    <w:rsid w:val="00344D82"/>
    <w:rsid w:val="00345831"/>
    <w:rsid w:val="00345A88"/>
    <w:rsid w:val="00345CD2"/>
    <w:rsid w:val="00346F4B"/>
    <w:rsid w:val="0035027A"/>
    <w:rsid w:val="003513FF"/>
    <w:rsid w:val="0035149D"/>
    <w:rsid w:val="00351687"/>
    <w:rsid w:val="00351993"/>
    <w:rsid w:val="0035317B"/>
    <w:rsid w:val="003532A1"/>
    <w:rsid w:val="003532B2"/>
    <w:rsid w:val="00353447"/>
    <w:rsid w:val="003537D9"/>
    <w:rsid w:val="0035470C"/>
    <w:rsid w:val="00355403"/>
    <w:rsid w:val="0035606F"/>
    <w:rsid w:val="00357CE6"/>
    <w:rsid w:val="00360586"/>
    <w:rsid w:val="00361241"/>
    <w:rsid w:val="00362092"/>
    <w:rsid w:val="003625B4"/>
    <w:rsid w:val="00362961"/>
    <w:rsid w:val="00362BCC"/>
    <w:rsid w:val="00362EC5"/>
    <w:rsid w:val="003630D0"/>
    <w:rsid w:val="00363470"/>
    <w:rsid w:val="00363C72"/>
    <w:rsid w:val="00363E05"/>
    <w:rsid w:val="003655A1"/>
    <w:rsid w:val="003658D3"/>
    <w:rsid w:val="00365986"/>
    <w:rsid w:val="0036717B"/>
    <w:rsid w:val="00370D73"/>
    <w:rsid w:val="00371303"/>
    <w:rsid w:val="00371310"/>
    <w:rsid w:val="003728DE"/>
    <w:rsid w:val="00372B83"/>
    <w:rsid w:val="00372F90"/>
    <w:rsid w:val="00373304"/>
    <w:rsid w:val="0037444E"/>
    <w:rsid w:val="003746AD"/>
    <w:rsid w:val="00376E11"/>
    <w:rsid w:val="00377ACB"/>
    <w:rsid w:val="00377CBE"/>
    <w:rsid w:val="00377E78"/>
    <w:rsid w:val="00380C64"/>
    <w:rsid w:val="003813CE"/>
    <w:rsid w:val="003823E9"/>
    <w:rsid w:val="003825B9"/>
    <w:rsid w:val="00383115"/>
    <w:rsid w:val="003835E1"/>
    <w:rsid w:val="00383660"/>
    <w:rsid w:val="00383FAB"/>
    <w:rsid w:val="00384E2E"/>
    <w:rsid w:val="00385875"/>
    <w:rsid w:val="00386464"/>
    <w:rsid w:val="00386AC3"/>
    <w:rsid w:val="00386E88"/>
    <w:rsid w:val="00390204"/>
    <w:rsid w:val="00390354"/>
    <w:rsid w:val="00391339"/>
    <w:rsid w:val="0039192F"/>
    <w:rsid w:val="00392888"/>
    <w:rsid w:val="00392AC1"/>
    <w:rsid w:val="00393CFF"/>
    <w:rsid w:val="00394D25"/>
    <w:rsid w:val="00395531"/>
    <w:rsid w:val="00396BDA"/>
    <w:rsid w:val="003979B3"/>
    <w:rsid w:val="00397CA7"/>
    <w:rsid w:val="003A047C"/>
    <w:rsid w:val="003A1F8B"/>
    <w:rsid w:val="003A21B4"/>
    <w:rsid w:val="003A3479"/>
    <w:rsid w:val="003A3842"/>
    <w:rsid w:val="003A4096"/>
    <w:rsid w:val="003A43F4"/>
    <w:rsid w:val="003A5ADB"/>
    <w:rsid w:val="003A5B2A"/>
    <w:rsid w:val="003A6458"/>
    <w:rsid w:val="003A6F6E"/>
    <w:rsid w:val="003A796D"/>
    <w:rsid w:val="003A7AB3"/>
    <w:rsid w:val="003A7DBC"/>
    <w:rsid w:val="003A7E69"/>
    <w:rsid w:val="003B0222"/>
    <w:rsid w:val="003B02D3"/>
    <w:rsid w:val="003B0678"/>
    <w:rsid w:val="003B07B1"/>
    <w:rsid w:val="003B0A8C"/>
    <w:rsid w:val="003B0C72"/>
    <w:rsid w:val="003B0CB4"/>
    <w:rsid w:val="003B0F89"/>
    <w:rsid w:val="003B17BF"/>
    <w:rsid w:val="003B2045"/>
    <w:rsid w:val="003B2A86"/>
    <w:rsid w:val="003B2D1E"/>
    <w:rsid w:val="003B32F7"/>
    <w:rsid w:val="003B34FA"/>
    <w:rsid w:val="003B408A"/>
    <w:rsid w:val="003B47A1"/>
    <w:rsid w:val="003B4D42"/>
    <w:rsid w:val="003B575E"/>
    <w:rsid w:val="003B590E"/>
    <w:rsid w:val="003B67CA"/>
    <w:rsid w:val="003B736A"/>
    <w:rsid w:val="003B7411"/>
    <w:rsid w:val="003B7684"/>
    <w:rsid w:val="003B793E"/>
    <w:rsid w:val="003C04C9"/>
    <w:rsid w:val="003C1232"/>
    <w:rsid w:val="003C1250"/>
    <w:rsid w:val="003C1E77"/>
    <w:rsid w:val="003C2744"/>
    <w:rsid w:val="003C2C4E"/>
    <w:rsid w:val="003C2D90"/>
    <w:rsid w:val="003C3792"/>
    <w:rsid w:val="003C4F78"/>
    <w:rsid w:val="003C4FDD"/>
    <w:rsid w:val="003C52BC"/>
    <w:rsid w:val="003C5601"/>
    <w:rsid w:val="003C5FD5"/>
    <w:rsid w:val="003C60C8"/>
    <w:rsid w:val="003C6729"/>
    <w:rsid w:val="003C6D48"/>
    <w:rsid w:val="003C76E4"/>
    <w:rsid w:val="003C7D3B"/>
    <w:rsid w:val="003C7DB4"/>
    <w:rsid w:val="003D05D2"/>
    <w:rsid w:val="003D0895"/>
    <w:rsid w:val="003D0BA1"/>
    <w:rsid w:val="003D1315"/>
    <w:rsid w:val="003D27C5"/>
    <w:rsid w:val="003D40C8"/>
    <w:rsid w:val="003D4805"/>
    <w:rsid w:val="003D5DFA"/>
    <w:rsid w:val="003D5E71"/>
    <w:rsid w:val="003D6BCA"/>
    <w:rsid w:val="003D6E28"/>
    <w:rsid w:val="003D6FDA"/>
    <w:rsid w:val="003E09DF"/>
    <w:rsid w:val="003E132B"/>
    <w:rsid w:val="003E155E"/>
    <w:rsid w:val="003E1D59"/>
    <w:rsid w:val="003E27D6"/>
    <w:rsid w:val="003E2AE4"/>
    <w:rsid w:val="003E3717"/>
    <w:rsid w:val="003E3988"/>
    <w:rsid w:val="003E4841"/>
    <w:rsid w:val="003E4EFC"/>
    <w:rsid w:val="003E4FF0"/>
    <w:rsid w:val="003E62D2"/>
    <w:rsid w:val="003E6425"/>
    <w:rsid w:val="003E69FD"/>
    <w:rsid w:val="003E6ABB"/>
    <w:rsid w:val="003E701E"/>
    <w:rsid w:val="003E71BC"/>
    <w:rsid w:val="003E7227"/>
    <w:rsid w:val="003E7E0F"/>
    <w:rsid w:val="003F0034"/>
    <w:rsid w:val="003F042F"/>
    <w:rsid w:val="003F0610"/>
    <w:rsid w:val="003F0624"/>
    <w:rsid w:val="003F0675"/>
    <w:rsid w:val="003F0681"/>
    <w:rsid w:val="003F0F9C"/>
    <w:rsid w:val="003F146B"/>
    <w:rsid w:val="003F1980"/>
    <w:rsid w:val="003F1C6A"/>
    <w:rsid w:val="003F1D8D"/>
    <w:rsid w:val="003F2045"/>
    <w:rsid w:val="003F204E"/>
    <w:rsid w:val="003F2EC8"/>
    <w:rsid w:val="003F38EB"/>
    <w:rsid w:val="003F42B5"/>
    <w:rsid w:val="003F4443"/>
    <w:rsid w:val="003F4CA5"/>
    <w:rsid w:val="003F5473"/>
    <w:rsid w:val="003F5D38"/>
    <w:rsid w:val="003F5E63"/>
    <w:rsid w:val="003F662C"/>
    <w:rsid w:val="003F6B79"/>
    <w:rsid w:val="003F6C36"/>
    <w:rsid w:val="003F6C48"/>
    <w:rsid w:val="003F7224"/>
    <w:rsid w:val="003F766D"/>
    <w:rsid w:val="003F77CF"/>
    <w:rsid w:val="003F7B7A"/>
    <w:rsid w:val="004003FC"/>
    <w:rsid w:val="00400627"/>
    <w:rsid w:val="00400B95"/>
    <w:rsid w:val="004012CC"/>
    <w:rsid w:val="00401D3F"/>
    <w:rsid w:val="00401E7D"/>
    <w:rsid w:val="00402B32"/>
    <w:rsid w:val="004036EB"/>
    <w:rsid w:val="00403B54"/>
    <w:rsid w:val="0040427B"/>
    <w:rsid w:val="00404BA8"/>
    <w:rsid w:val="00404DAC"/>
    <w:rsid w:val="00405D81"/>
    <w:rsid w:val="0040625C"/>
    <w:rsid w:val="0040634D"/>
    <w:rsid w:val="0040643D"/>
    <w:rsid w:val="0040675F"/>
    <w:rsid w:val="00406962"/>
    <w:rsid w:val="00407570"/>
    <w:rsid w:val="00410301"/>
    <w:rsid w:val="00410EA9"/>
    <w:rsid w:val="00411B4A"/>
    <w:rsid w:val="00411FF1"/>
    <w:rsid w:val="004123C8"/>
    <w:rsid w:val="00413804"/>
    <w:rsid w:val="00413ECC"/>
    <w:rsid w:val="0041402E"/>
    <w:rsid w:val="00414281"/>
    <w:rsid w:val="00414A4E"/>
    <w:rsid w:val="00415242"/>
    <w:rsid w:val="00415330"/>
    <w:rsid w:val="00415D74"/>
    <w:rsid w:val="00416E9E"/>
    <w:rsid w:val="00417050"/>
    <w:rsid w:val="00417147"/>
    <w:rsid w:val="00417544"/>
    <w:rsid w:val="0042043E"/>
    <w:rsid w:val="00420DF9"/>
    <w:rsid w:val="00421A9D"/>
    <w:rsid w:val="00422D43"/>
    <w:rsid w:val="00423C47"/>
    <w:rsid w:val="00423D53"/>
    <w:rsid w:val="00423E4B"/>
    <w:rsid w:val="00424746"/>
    <w:rsid w:val="00425204"/>
    <w:rsid w:val="004253CF"/>
    <w:rsid w:val="004258A3"/>
    <w:rsid w:val="00425B10"/>
    <w:rsid w:val="004266FD"/>
    <w:rsid w:val="00426A46"/>
    <w:rsid w:val="00426C5D"/>
    <w:rsid w:val="00426E5D"/>
    <w:rsid w:val="00427BF7"/>
    <w:rsid w:val="00430B9A"/>
    <w:rsid w:val="00431810"/>
    <w:rsid w:val="00431B6A"/>
    <w:rsid w:val="004338FD"/>
    <w:rsid w:val="00434B04"/>
    <w:rsid w:val="004353DE"/>
    <w:rsid w:val="004357B2"/>
    <w:rsid w:val="00435A6D"/>
    <w:rsid w:val="00435B13"/>
    <w:rsid w:val="004361A4"/>
    <w:rsid w:val="00436411"/>
    <w:rsid w:val="004365C8"/>
    <w:rsid w:val="0043679C"/>
    <w:rsid w:val="00437FDE"/>
    <w:rsid w:val="00440E91"/>
    <w:rsid w:val="00441F85"/>
    <w:rsid w:val="00442FEB"/>
    <w:rsid w:val="0044325C"/>
    <w:rsid w:val="004434C0"/>
    <w:rsid w:val="00444252"/>
    <w:rsid w:val="0044530D"/>
    <w:rsid w:val="00445325"/>
    <w:rsid w:val="00445401"/>
    <w:rsid w:val="0044542F"/>
    <w:rsid w:val="0044543F"/>
    <w:rsid w:val="004458C6"/>
    <w:rsid w:val="004471BC"/>
    <w:rsid w:val="00447994"/>
    <w:rsid w:val="00447A42"/>
    <w:rsid w:val="00447D95"/>
    <w:rsid w:val="00451332"/>
    <w:rsid w:val="00451CFB"/>
    <w:rsid w:val="0045235A"/>
    <w:rsid w:val="00452963"/>
    <w:rsid w:val="004529E8"/>
    <w:rsid w:val="004535AF"/>
    <w:rsid w:val="00453D69"/>
    <w:rsid w:val="00453E51"/>
    <w:rsid w:val="004543FF"/>
    <w:rsid w:val="004548AB"/>
    <w:rsid w:val="004557BC"/>
    <w:rsid w:val="0045685B"/>
    <w:rsid w:val="00457C88"/>
    <w:rsid w:val="0046076A"/>
    <w:rsid w:val="00461D91"/>
    <w:rsid w:val="00462693"/>
    <w:rsid w:val="00462705"/>
    <w:rsid w:val="00462C67"/>
    <w:rsid w:val="00464431"/>
    <w:rsid w:val="0046496D"/>
    <w:rsid w:val="00464B4B"/>
    <w:rsid w:val="00464D1C"/>
    <w:rsid w:val="00465248"/>
    <w:rsid w:val="00466CC8"/>
    <w:rsid w:val="00466F4B"/>
    <w:rsid w:val="004672F6"/>
    <w:rsid w:val="00467926"/>
    <w:rsid w:val="00470C4C"/>
    <w:rsid w:val="00471132"/>
    <w:rsid w:val="0047141D"/>
    <w:rsid w:val="00472299"/>
    <w:rsid w:val="004727A7"/>
    <w:rsid w:val="00473D0B"/>
    <w:rsid w:val="004743E8"/>
    <w:rsid w:val="00474C29"/>
    <w:rsid w:val="00475199"/>
    <w:rsid w:val="00475D50"/>
    <w:rsid w:val="00475F20"/>
    <w:rsid w:val="00480F09"/>
    <w:rsid w:val="00481539"/>
    <w:rsid w:val="0048230A"/>
    <w:rsid w:val="00482416"/>
    <w:rsid w:val="00483476"/>
    <w:rsid w:val="004838A3"/>
    <w:rsid w:val="00483B41"/>
    <w:rsid w:val="00484516"/>
    <w:rsid w:val="004846F7"/>
    <w:rsid w:val="004847C8"/>
    <w:rsid w:val="00484D3A"/>
    <w:rsid w:val="00485180"/>
    <w:rsid w:val="00485799"/>
    <w:rsid w:val="00485DF9"/>
    <w:rsid w:val="00486197"/>
    <w:rsid w:val="004867EB"/>
    <w:rsid w:val="00486DBC"/>
    <w:rsid w:val="00486DE9"/>
    <w:rsid w:val="00486E58"/>
    <w:rsid w:val="00487054"/>
    <w:rsid w:val="00487774"/>
    <w:rsid w:val="00487885"/>
    <w:rsid w:val="004878CE"/>
    <w:rsid w:val="00490341"/>
    <w:rsid w:val="00491FDF"/>
    <w:rsid w:val="004920F6"/>
    <w:rsid w:val="004931E7"/>
    <w:rsid w:val="004957A3"/>
    <w:rsid w:val="00495821"/>
    <w:rsid w:val="004958B2"/>
    <w:rsid w:val="00496447"/>
    <w:rsid w:val="004965E3"/>
    <w:rsid w:val="0049711A"/>
    <w:rsid w:val="004A021D"/>
    <w:rsid w:val="004A0679"/>
    <w:rsid w:val="004A0D59"/>
    <w:rsid w:val="004A0F87"/>
    <w:rsid w:val="004A2132"/>
    <w:rsid w:val="004A2AD8"/>
    <w:rsid w:val="004A2F77"/>
    <w:rsid w:val="004A376D"/>
    <w:rsid w:val="004A4049"/>
    <w:rsid w:val="004A481F"/>
    <w:rsid w:val="004A4C79"/>
    <w:rsid w:val="004A4D80"/>
    <w:rsid w:val="004A505C"/>
    <w:rsid w:val="004A569C"/>
    <w:rsid w:val="004A6006"/>
    <w:rsid w:val="004A6A08"/>
    <w:rsid w:val="004A6C07"/>
    <w:rsid w:val="004A73F6"/>
    <w:rsid w:val="004A73F7"/>
    <w:rsid w:val="004A7CE5"/>
    <w:rsid w:val="004B0811"/>
    <w:rsid w:val="004B289C"/>
    <w:rsid w:val="004B2BDD"/>
    <w:rsid w:val="004B330F"/>
    <w:rsid w:val="004B3AC6"/>
    <w:rsid w:val="004B6015"/>
    <w:rsid w:val="004B6CD5"/>
    <w:rsid w:val="004B78A2"/>
    <w:rsid w:val="004B7B52"/>
    <w:rsid w:val="004B7B8B"/>
    <w:rsid w:val="004C182B"/>
    <w:rsid w:val="004C1FA8"/>
    <w:rsid w:val="004C20CD"/>
    <w:rsid w:val="004C25D7"/>
    <w:rsid w:val="004C3E48"/>
    <w:rsid w:val="004C4274"/>
    <w:rsid w:val="004C476C"/>
    <w:rsid w:val="004C4EFC"/>
    <w:rsid w:val="004C523D"/>
    <w:rsid w:val="004C6EA3"/>
    <w:rsid w:val="004C74AC"/>
    <w:rsid w:val="004C7923"/>
    <w:rsid w:val="004D01CF"/>
    <w:rsid w:val="004D03A7"/>
    <w:rsid w:val="004D0C89"/>
    <w:rsid w:val="004D1128"/>
    <w:rsid w:val="004D11AA"/>
    <w:rsid w:val="004D1A32"/>
    <w:rsid w:val="004D28C0"/>
    <w:rsid w:val="004D29DD"/>
    <w:rsid w:val="004D424D"/>
    <w:rsid w:val="004D4D5E"/>
    <w:rsid w:val="004D6343"/>
    <w:rsid w:val="004D7441"/>
    <w:rsid w:val="004D7607"/>
    <w:rsid w:val="004D7851"/>
    <w:rsid w:val="004E0455"/>
    <w:rsid w:val="004E0D5D"/>
    <w:rsid w:val="004E1038"/>
    <w:rsid w:val="004E276F"/>
    <w:rsid w:val="004E28D3"/>
    <w:rsid w:val="004E2C4A"/>
    <w:rsid w:val="004E2C66"/>
    <w:rsid w:val="004E3FF2"/>
    <w:rsid w:val="004E4E9F"/>
    <w:rsid w:val="004E4EA3"/>
    <w:rsid w:val="004E553E"/>
    <w:rsid w:val="004E5860"/>
    <w:rsid w:val="004E676E"/>
    <w:rsid w:val="004E67BB"/>
    <w:rsid w:val="004E77F3"/>
    <w:rsid w:val="004E7B32"/>
    <w:rsid w:val="004E7B92"/>
    <w:rsid w:val="004E7BC5"/>
    <w:rsid w:val="004F0B16"/>
    <w:rsid w:val="004F0C7D"/>
    <w:rsid w:val="004F1769"/>
    <w:rsid w:val="004F1F68"/>
    <w:rsid w:val="004F2276"/>
    <w:rsid w:val="004F2612"/>
    <w:rsid w:val="004F2F15"/>
    <w:rsid w:val="004F412D"/>
    <w:rsid w:val="004F4450"/>
    <w:rsid w:val="004F5342"/>
    <w:rsid w:val="004F596A"/>
    <w:rsid w:val="004F5AE5"/>
    <w:rsid w:val="004F5FC4"/>
    <w:rsid w:val="004F6C54"/>
    <w:rsid w:val="00500082"/>
    <w:rsid w:val="005003D7"/>
    <w:rsid w:val="00500FCE"/>
    <w:rsid w:val="005010B6"/>
    <w:rsid w:val="00501AEB"/>
    <w:rsid w:val="0050201D"/>
    <w:rsid w:val="0050295B"/>
    <w:rsid w:val="00502AC5"/>
    <w:rsid w:val="00504CB9"/>
    <w:rsid w:val="005052FA"/>
    <w:rsid w:val="005058A0"/>
    <w:rsid w:val="00507174"/>
    <w:rsid w:val="005104BA"/>
    <w:rsid w:val="00510CA8"/>
    <w:rsid w:val="00510FEF"/>
    <w:rsid w:val="005126E3"/>
    <w:rsid w:val="00512CDF"/>
    <w:rsid w:val="00512CF0"/>
    <w:rsid w:val="0051322F"/>
    <w:rsid w:val="00513B71"/>
    <w:rsid w:val="00514917"/>
    <w:rsid w:val="00514B7D"/>
    <w:rsid w:val="005151AA"/>
    <w:rsid w:val="005151ED"/>
    <w:rsid w:val="0051567E"/>
    <w:rsid w:val="00515ACA"/>
    <w:rsid w:val="00515EA1"/>
    <w:rsid w:val="0051641F"/>
    <w:rsid w:val="00516CE2"/>
    <w:rsid w:val="00517CA5"/>
    <w:rsid w:val="00520071"/>
    <w:rsid w:val="00520602"/>
    <w:rsid w:val="00520A85"/>
    <w:rsid w:val="00520B9F"/>
    <w:rsid w:val="005210AF"/>
    <w:rsid w:val="005226C3"/>
    <w:rsid w:val="00522A78"/>
    <w:rsid w:val="005233A1"/>
    <w:rsid w:val="00523A85"/>
    <w:rsid w:val="005246B4"/>
    <w:rsid w:val="0052571B"/>
    <w:rsid w:val="0052707E"/>
    <w:rsid w:val="00530126"/>
    <w:rsid w:val="00530DC3"/>
    <w:rsid w:val="005322A1"/>
    <w:rsid w:val="0053275F"/>
    <w:rsid w:val="00532DFA"/>
    <w:rsid w:val="005334E3"/>
    <w:rsid w:val="00533643"/>
    <w:rsid w:val="00534477"/>
    <w:rsid w:val="00534602"/>
    <w:rsid w:val="005349AC"/>
    <w:rsid w:val="00535143"/>
    <w:rsid w:val="005355F8"/>
    <w:rsid w:val="00535BDB"/>
    <w:rsid w:val="005367A0"/>
    <w:rsid w:val="005370A9"/>
    <w:rsid w:val="005370BF"/>
    <w:rsid w:val="00540149"/>
    <w:rsid w:val="00540DBF"/>
    <w:rsid w:val="00540F81"/>
    <w:rsid w:val="005410FB"/>
    <w:rsid w:val="0054141D"/>
    <w:rsid w:val="00541B71"/>
    <w:rsid w:val="00541E03"/>
    <w:rsid w:val="005423EB"/>
    <w:rsid w:val="00542E7D"/>
    <w:rsid w:val="00543C2E"/>
    <w:rsid w:val="00543ED9"/>
    <w:rsid w:val="005440D7"/>
    <w:rsid w:val="005440E5"/>
    <w:rsid w:val="00544455"/>
    <w:rsid w:val="005447B0"/>
    <w:rsid w:val="00544CA0"/>
    <w:rsid w:val="00544CB1"/>
    <w:rsid w:val="00547571"/>
    <w:rsid w:val="00547CBE"/>
    <w:rsid w:val="00550B8A"/>
    <w:rsid w:val="00551000"/>
    <w:rsid w:val="00551216"/>
    <w:rsid w:val="005513B0"/>
    <w:rsid w:val="00551728"/>
    <w:rsid w:val="0055187B"/>
    <w:rsid w:val="005518A4"/>
    <w:rsid w:val="00551FC0"/>
    <w:rsid w:val="00552326"/>
    <w:rsid w:val="00552651"/>
    <w:rsid w:val="00552B73"/>
    <w:rsid w:val="00553EF2"/>
    <w:rsid w:val="00554019"/>
    <w:rsid w:val="005544AE"/>
    <w:rsid w:val="005544E7"/>
    <w:rsid w:val="00555929"/>
    <w:rsid w:val="00557179"/>
    <w:rsid w:val="005572DC"/>
    <w:rsid w:val="005578ED"/>
    <w:rsid w:val="00557B0A"/>
    <w:rsid w:val="00557D8A"/>
    <w:rsid w:val="00560757"/>
    <w:rsid w:val="00561396"/>
    <w:rsid w:val="00561C20"/>
    <w:rsid w:val="00561E06"/>
    <w:rsid w:val="0056294A"/>
    <w:rsid w:val="005642D7"/>
    <w:rsid w:val="005647F6"/>
    <w:rsid w:val="00564A28"/>
    <w:rsid w:val="00564FA2"/>
    <w:rsid w:val="00565485"/>
    <w:rsid w:val="0056574E"/>
    <w:rsid w:val="00565A83"/>
    <w:rsid w:val="00565C6D"/>
    <w:rsid w:val="00566EC0"/>
    <w:rsid w:val="00571998"/>
    <w:rsid w:val="00571C39"/>
    <w:rsid w:val="005722DA"/>
    <w:rsid w:val="0057301C"/>
    <w:rsid w:val="00573C14"/>
    <w:rsid w:val="00573FFB"/>
    <w:rsid w:val="0057446B"/>
    <w:rsid w:val="00574B81"/>
    <w:rsid w:val="00574E21"/>
    <w:rsid w:val="00575151"/>
    <w:rsid w:val="00575D07"/>
    <w:rsid w:val="005763CF"/>
    <w:rsid w:val="005765E1"/>
    <w:rsid w:val="005778E3"/>
    <w:rsid w:val="00577AEB"/>
    <w:rsid w:val="00577EE7"/>
    <w:rsid w:val="0058061D"/>
    <w:rsid w:val="00580997"/>
    <w:rsid w:val="00580B21"/>
    <w:rsid w:val="00581143"/>
    <w:rsid w:val="005818D6"/>
    <w:rsid w:val="0058210A"/>
    <w:rsid w:val="00582889"/>
    <w:rsid w:val="0058325A"/>
    <w:rsid w:val="005834C8"/>
    <w:rsid w:val="0058402D"/>
    <w:rsid w:val="005840D1"/>
    <w:rsid w:val="0058458D"/>
    <w:rsid w:val="00584913"/>
    <w:rsid w:val="00586036"/>
    <w:rsid w:val="005861C1"/>
    <w:rsid w:val="00586DDD"/>
    <w:rsid w:val="00586FB5"/>
    <w:rsid w:val="0058744E"/>
    <w:rsid w:val="005878FB"/>
    <w:rsid w:val="00587974"/>
    <w:rsid w:val="00590FD5"/>
    <w:rsid w:val="0059156B"/>
    <w:rsid w:val="005916B6"/>
    <w:rsid w:val="0059218E"/>
    <w:rsid w:val="0059261B"/>
    <w:rsid w:val="00592884"/>
    <w:rsid w:val="00592BE2"/>
    <w:rsid w:val="00592D41"/>
    <w:rsid w:val="00593284"/>
    <w:rsid w:val="0059407A"/>
    <w:rsid w:val="00594175"/>
    <w:rsid w:val="00594393"/>
    <w:rsid w:val="005949C2"/>
    <w:rsid w:val="00594C07"/>
    <w:rsid w:val="005956C5"/>
    <w:rsid w:val="00595B7E"/>
    <w:rsid w:val="00595CE8"/>
    <w:rsid w:val="005969EE"/>
    <w:rsid w:val="00596FCA"/>
    <w:rsid w:val="00597496"/>
    <w:rsid w:val="00597A76"/>
    <w:rsid w:val="00597B42"/>
    <w:rsid w:val="00597C6F"/>
    <w:rsid w:val="00597F50"/>
    <w:rsid w:val="005A22C8"/>
    <w:rsid w:val="005A2C8D"/>
    <w:rsid w:val="005A3ADB"/>
    <w:rsid w:val="005A3CCC"/>
    <w:rsid w:val="005A3D51"/>
    <w:rsid w:val="005A3F12"/>
    <w:rsid w:val="005A4ACB"/>
    <w:rsid w:val="005A5057"/>
    <w:rsid w:val="005A5079"/>
    <w:rsid w:val="005A5A39"/>
    <w:rsid w:val="005A5D47"/>
    <w:rsid w:val="005A68B0"/>
    <w:rsid w:val="005A7102"/>
    <w:rsid w:val="005A71CD"/>
    <w:rsid w:val="005A7682"/>
    <w:rsid w:val="005B0F93"/>
    <w:rsid w:val="005B1165"/>
    <w:rsid w:val="005B1BA9"/>
    <w:rsid w:val="005B2CE3"/>
    <w:rsid w:val="005B3EE8"/>
    <w:rsid w:val="005B4B43"/>
    <w:rsid w:val="005B4CFF"/>
    <w:rsid w:val="005B69C4"/>
    <w:rsid w:val="005C0404"/>
    <w:rsid w:val="005C0795"/>
    <w:rsid w:val="005C07E7"/>
    <w:rsid w:val="005C0A0D"/>
    <w:rsid w:val="005C133E"/>
    <w:rsid w:val="005C152D"/>
    <w:rsid w:val="005C21AF"/>
    <w:rsid w:val="005C33C9"/>
    <w:rsid w:val="005C374F"/>
    <w:rsid w:val="005C3C95"/>
    <w:rsid w:val="005C4772"/>
    <w:rsid w:val="005C5069"/>
    <w:rsid w:val="005C5A7A"/>
    <w:rsid w:val="005C5F44"/>
    <w:rsid w:val="005C67B9"/>
    <w:rsid w:val="005C6BFB"/>
    <w:rsid w:val="005D0122"/>
    <w:rsid w:val="005D0144"/>
    <w:rsid w:val="005D0391"/>
    <w:rsid w:val="005D098D"/>
    <w:rsid w:val="005D0A4D"/>
    <w:rsid w:val="005D0B69"/>
    <w:rsid w:val="005D0CE1"/>
    <w:rsid w:val="005D124E"/>
    <w:rsid w:val="005D1803"/>
    <w:rsid w:val="005D1E32"/>
    <w:rsid w:val="005D236E"/>
    <w:rsid w:val="005D247B"/>
    <w:rsid w:val="005D2915"/>
    <w:rsid w:val="005D3074"/>
    <w:rsid w:val="005D355C"/>
    <w:rsid w:val="005D35E5"/>
    <w:rsid w:val="005D3775"/>
    <w:rsid w:val="005D427B"/>
    <w:rsid w:val="005D5115"/>
    <w:rsid w:val="005D5985"/>
    <w:rsid w:val="005D633C"/>
    <w:rsid w:val="005D678E"/>
    <w:rsid w:val="005D6AE0"/>
    <w:rsid w:val="005D6B00"/>
    <w:rsid w:val="005D6BA4"/>
    <w:rsid w:val="005E06A1"/>
    <w:rsid w:val="005E06FD"/>
    <w:rsid w:val="005E1AA5"/>
    <w:rsid w:val="005E2119"/>
    <w:rsid w:val="005E2C8A"/>
    <w:rsid w:val="005E51DD"/>
    <w:rsid w:val="005E64F2"/>
    <w:rsid w:val="005E6F56"/>
    <w:rsid w:val="005E78E6"/>
    <w:rsid w:val="005F0946"/>
    <w:rsid w:val="005F15FF"/>
    <w:rsid w:val="005F19E7"/>
    <w:rsid w:val="005F1C40"/>
    <w:rsid w:val="005F265A"/>
    <w:rsid w:val="005F2C6F"/>
    <w:rsid w:val="005F3AB9"/>
    <w:rsid w:val="005F3AFB"/>
    <w:rsid w:val="005F3B4F"/>
    <w:rsid w:val="005F3BA2"/>
    <w:rsid w:val="005F425D"/>
    <w:rsid w:val="005F590F"/>
    <w:rsid w:val="005F59A1"/>
    <w:rsid w:val="005F617B"/>
    <w:rsid w:val="005F68E9"/>
    <w:rsid w:val="005F6B6B"/>
    <w:rsid w:val="005F6F8D"/>
    <w:rsid w:val="005F7223"/>
    <w:rsid w:val="005F76D3"/>
    <w:rsid w:val="0060000D"/>
    <w:rsid w:val="006005D1"/>
    <w:rsid w:val="00600AA2"/>
    <w:rsid w:val="00600BBF"/>
    <w:rsid w:val="00600C01"/>
    <w:rsid w:val="00600CF0"/>
    <w:rsid w:val="006015DF"/>
    <w:rsid w:val="00602D57"/>
    <w:rsid w:val="00602D64"/>
    <w:rsid w:val="00603A41"/>
    <w:rsid w:val="00603DD2"/>
    <w:rsid w:val="00603FC4"/>
    <w:rsid w:val="006040DB"/>
    <w:rsid w:val="006045D9"/>
    <w:rsid w:val="00604B6B"/>
    <w:rsid w:val="00604C4E"/>
    <w:rsid w:val="006053DA"/>
    <w:rsid w:val="006057F2"/>
    <w:rsid w:val="0060596C"/>
    <w:rsid w:val="00605A91"/>
    <w:rsid w:val="00606070"/>
    <w:rsid w:val="00606E86"/>
    <w:rsid w:val="00610DC5"/>
    <w:rsid w:val="006113A9"/>
    <w:rsid w:val="006113EE"/>
    <w:rsid w:val="00611D10"/>
    <w:rsid w:val="0061228C"/>
    <w:rsid w:val="00612650"/>
    <w:rsid w:val="006127EE"/>
    <w:rsid w:val="00612E0D"/>
    <w:rsid w:val="00612EA1"/>
    <w:rsid w:val="00613504"/>
    <w:rsid w:val="0061354C"/>
    <w:rsid w:val="006137A8"/>
    <w:rsid w:val="006139B6"/>
    <w:rsid w:val="00613AAA"/>
    <w:rsid w:val="006141CC"/>
    <w:rsid w:val="006158AA"/>
    <w:rsid w:val="00615C5F"/>
    <w:rsid w:val="00615FC0"/>
    <w:rsid w:val="0061675F"/>
    <w:rsid w:val="00616C9D"/>
    <w:rsid w:val="00616E89"/>
    <w:rsid w:val="00617CF4"/>
    <w:rsid w:val="00620243"/>
    <w:rsid w:val="0062145F"/>
    <w:rsid w:val="0062164D"/>
    <w:rsid w:val="006222BD"/>
    <w:rsid w:val="00622509"/>
    <w:rsid w:val="00622C8D"/>
    <w:rsid w:val="00623100"/>
    <w:rsid w:val="00623170"/>
    <w:rsid w:val="0062412D"/>
    <w:rsid w:val="00624AB8"/>
    <w:rsid w:val="00624B54"/>
    <w:rsid w:val="00624D02"/>
    <w:rsid w:val="00624FBB"/>
    <w:rsid w:val="00625699"/>
    <w:rsid w:val="00625A32"/>
    <w:rsid w:val="00625BE8"/>
    <w:rsid w:val="00626061"/>
    <w:rsid w:val="006267CA"/>
    <w:rsid w:val="0062688B"/>
    <w:rsid w:val="00626FA6"/>
    <w:rsid w:val="00627380"/>
    <w:rsid w:val="0062786B"/>
    <w:rsid w:val="006306C1"/>
    <w:rsid w:val="00630A27"/>
    <w:rsid w:val="0063163F"/>
    <w:rsid w:val="00631F76"/>
    <w:rsid w:val="0063317F"/>
    <w:rsid w:val="00633B99"/>
    <w:rsid w:val="00634122"/>
    <w:rsid w:val="00634297"/>
    <w:rsid w:val="0063438A"/>
    <w:rsid w:val="006346BD"/>
    <w:rsid w:val="006355C7"/>
    <w:rsid w:val="00635A4F"/>
    <w:rsid w:val="00636E07"/>
    <w:rsid w:val="00640DC9"/>
    <w:rsid w:val="0064166F"/>
    <w:rsid w:val="00641D4F"/>
    <w:rsid w:val="0064264A"/>
    <w:rsid w:val="00642C31"/>
    <w:rsid w:val="0064373F"/>
    <w:rsid w:val="006441DB"/>
    <w:rsid w:val="006444DD"/>
    <w:rsid w:val="00645562"/>
    <w:rsid w:val="006459A6"/>
    <w:rsid w:val="00645BC2"/>
    <w:rsid w:val="00646F27"/>
    <w:rsid w:val="00646FFD"/>
    <w:rsid w:val="0064718C"/>
    <w:rsid w:val="00647460"/>
    <w:rsid w:val="00647742"/>
    <w:rsid w:val="006479D4"/>
    <w:rsid w:val="00647D82"/>
    <w:rsid w:val="00650313"/>
    <w:rsid w:val="00650773"/>
    <w:rsid w:val="00650E3F"/>
    <w:rsid w:val="0065118A"/>
    <w:rsid w:val="00652DA8"/>
    <w:rsid w:val="00653C7F"/>
    <w:rsid w:val="0065491E"/>
    <w:rsid w:val="00654E66"/>
    <w:rsid w:val="00655484"/>
    <w:rsid w:val="00655681"/>
    <w:rsid w:val="00655AEA"/>
    <w:rsid w:val="00655D75"/>
    <w:rsid w:val="006560F0"/>
    <w:rsid w:val="0065633C"/>
    <w:rsid w:val="006564BE"/>
    <w:rsid w:val="00656CE3"/>
    <w:rsid w:val="00656E77"/>
    <w:rsid w:val="00656F8D"/>
    <w:rsid w:val="00657410"/>
    <w:rsid w:val="00657FC6"/>
    <w:rsid w:val="00660C78"/>
    <w:rsid w:val="00661049"/>
    <w:rsid w:val="006615A5"/>
    <w:rsid w:val="00661681"/>
    <w:rsid w:val="00661A3C"/>
    <w:rsid w:val="00662034"/>
    <w:rsid w:val="00663DFA"/>
    <w:rsid w:val="00663E32"/>
    <w:rsid w:val="00663F4B"/>
    <w:rsid w:val="006653D6"/>
    <w:rsid w:val="00665450"/>
    <w:rsid w:val="0066617F"/>
    <w:rsid w:val="0066640A"/>
    <w:rsid w:val="00667321"/>
    <w:rsid w:val="006673A3"/>
    <w:rsid w:val="00667925"/>
    <w:rsid w:val="0066795C"/>
    <w:rsid w:val="0066B581"/>
    <w:rsid w:val="006704F1"/>
    <w:rsid w:val="00670833"/>
    <w:rsid w:val="0067142F"/>
    <w:rsid w:val="00671F0D"/>
    <w:rsid w:val="0067229C"/>
    <w:rsid w:val="006725B6"/>
    <w:rsid w:val="0067349C"/>
    <w:rsid w:val="006745CA"/>
    <w:rsid w:val="0067581A"/>
    <w:rsid w:val="00676A68"/>
    <w:rsid w:val="00676CFC"/>
    <w:rsid w:val="006773D8"/>
    <w:rsid w:val="006778A1"/>
    <w:rsid w:val="0068024F"/>
    <w:rsid w:val="006802C2"/>
    <w:rsid w:val="006808CA"/>
    <w:rsid w:val="00680D0F"/>
    <w:rsid w:val="00680E64"/>
    <w:rsid w:val="00681E5B"/>
    <w:rsid w:val="00681F33"/>
    <w:rsid w:val="00682054"/>
    <w:rsid w:val="0068295B"/>
    <w:rsid w:val="00682C5C"/>
    <w:rsid w:val="00683450"/>
    <w:rsid w:val="00683E72"/>
    <w:rsid w:val="006840C2"/>
    <w:rsid w:val="0068420C"/>
    <w:rsid w:val="006843EF"/>
    <w:rsid w:val="0068473E"/>
    <w:rsid w:val="006847FF"/>
    <w:rsid w:val="00686137"/>
    <w:rsid w:val="00686866"/>
    <w:rsid w:val="00687B38"/>
    <w:rsid w:val="00687EB2"/>
    <w:rsid w:val="006903AE"/>
    <w:rsid w:val="006907FE"/>
    <w:rsid w:val="00690800"/>
    <w:rsid w:val="00691512"/>
    <w:rsid w:val="0069208E"/>
    <w:rsid w:val="006920D2"/>
    <w:rsid w:val="0069347C"/>
    <w:rsid w:val="0069481D"/>
    <w:rsid w:val="00694BD0"/>
    <w:rsid w:val="00694D40"/>
    <w:rsid w:val="00695C44"/>
    <w:rsid w:val="0069607A"/>
    <w:rsid w:val="00696984"/>
    <w:rsid w:val="006976F8"/>
    <w:rsid w:val="00697785"/>
    <w:rsid w:val="006977BD"/>
    <w:rsid w:val="006A00FB"/>
    <w:rsid w:val="006A08DC"/>
    <w:rsid w:val="006A14AE"/>
    <w:rsid w:val="006A1AFF"/>
    <w:rsid w:val="006A2389"/>
    <w:rsid w:val="006A2506"/>
    <w:rsid w:val="006A3354"/>
    <w:rsid w:val="006A4269"/>
    <w:rsid w:val="006A52C9"/>
    <w:rsid w:val="006A5C58"/>
    <w:rsid w:val="006A5D13"/>
    <w:rsid w:val="006A62C2"/>
    <w:rsid w:val="006A67D7"/>
    <w:rsid w:val="006A6EAC"/>
    <w:rsid w:val="006A6FF3"/>
    <w:rsid w:val="006A797D"/>
    <w:rsid w:val="006A7B86"/>
    <w:rsid w:val="006A7D58"/>
    <w:rsid w:val="006B0E29"/>
    <w:rsid w:val="006B2D9C"/>
    <w:rsid w:val="006B3140"/>
    <w:rsid w:val="006B3261"/>
    <w:rsid w:val="006B5CDB"/>
    <w:rsid w:val="006B5E09"/>
    <w:rsid w:val="006B5E51"/>
    <w:rsid w:val="006B5F54"/>
    <w:rsid w:val="006B6582"/>
    <w:rsid w:val="006B70C8"/>
    <w:rsid w:val="006B7875"/>
    <w:rsid w:val="006B7A20"/>
    <w:rsid w:val="006B7B3B"/>
    <w:rsid w:val="006B7F24"/>
    <w:rsid w:val="006C0317"/>
    <w:rsid w:val="006C0DF3"/>
    <w:rsid w:val="006C0FAC"/>
    <w:rsid w:val="006C0FD7"/>
    <w:rsid w:val="006C1349"/>
    <w:rsid w:val="006C1494"/>
    <w:rsid w:val="006C1A36"/>
    <w:rsid w:val="006C1BE4"/>
    <w:rsid w:val="006C2C11"/>
    <w:rsid w:val="006C302F"/>
    <w:rsid w:val="006C3A08"/>
    <w:rsid w:val="006C4666"/>
    <w:rsid w:val="006C47CA"/>
    <w:rsid w:val="006C4BDA"/>
    <w:rsid w:val="006C5B43"/>
    <w:rsid w:val="006C7037"/>
    <w:rsid w:val="006C7304"/>
    <w:rsid w:val="006C7D3C"/>
    <w:rsid w:val="006D04A2"/>
    <w:rsid w:val="006D0CF0"/>
    <w:rsid w:val="006D0F65"/>
    <w:rsid w:val="006D1D13"/>
    <w:rsid w:val="006D21F9"/>
    <w:rsid w:val="006D2396"/>
    <w:rsid w:val="006D2595"/>
    <w:rsid w:val="006D3B30"/>
    <w:rsid w:val="006D5DE5"/>
    <w:rsid w:val="006D614B"/>
    <w:rsid w:val="006D6DA7"/>
    <w:rsid w:val="006D6F88"/>
    <w:rsid w:val="006E0B71"/>
    <w:rsid w:val="006E0B93"/>
    <w:rsid w:val="006E0F9D"/>
    <w:rsid w:val="006E0FB1"/>
    <w:rsid w:val="006E1310"/>
    <w:rsid w:val="006E15D9"/>
    <w:rsid w:val="006E16AA"/>
    <w:rsid w:val="006E1842"/>
    <w:rsid w:val="006E2AEF"/>
    <w:rsid w:val="006E2B85"/>
    <w:rsid w:val="006E2D3A"/>
    <w:rsid w:val="006E2FA6"/>
    <w:rsid w:val="006E306A"/>
    <w:rsid w:val="006E3F7A"/>
    <w:rsid w:val="006E40A5"/>
    <w:rsid w:val="006E411B"/>
    <w:rsid w:val="006E46E5"/>
    <w:rsid w:val="006E49F9"/>
    <w:rsid w:val="006E4C49"/>
    <w:rsid w:val="006E51B8"/>
    <w:rsid w:val="006E569F"/>
    <w:rsid w:val="006E59D0"/>
    <w:rsid w:val="006E5EEB"/>
    <w:rsid w:val="006E6FF8"/>
    <w:rsid w:val="006E758F"/>
    <w:rsid w:val="006F00EC"/>
    <w:rsid w:val="006F0108"/>
    <w:rsid w:val="006F038C"/>
    <w:rsid w:val="006F1200"/>
    <w:rsid w:val="006F1C17"/>
    <w:rsid w:val="006F1C67"/>
    <w:rsid w:val="006F1D81"/>
    <w:rsid w:val="006F1EB9"/>
    <w:rsid w:val="006F28A1"/>
    <w:rsid w:val="006F2958"/>
    <w:rsid w:val="006F3926"/>
    <w:rsid w:val="006F536D"/>
    <w:rsid w:val="006F555B"/>
    <w:rsid w:val="006F589A"/>
    <w:rsid w:val="006F58A3"/>
    <w:rsid w:val="006F5ACE"/>
    <w:rsid w:val="006F623C"/>
    <w:rsid w:val="006F653B"/>
    <w:rsid w:val="006F67E0"/>
    <w:rsid w:val="006F6818"/>
    <w:rsid w:val="006F6DF8"/>
    <w:rsid w:val="006F6FDE"/>
    <w:rsid w:val="006F704F"/>
    <w:rsid w:val="006F7081"/>
    <w:rsid w:val="006F7486"/>
    <w:rsid w:val="006F76BF"/>
    <w:rsid w:val="006F77DF"/>
    <w:rsid w:val="006F78E2"/>
    <w:rsid w:val="006F798C"/>
    <w:rsid w:val="00700C45"/>
    <w:rsid w:val="00700E6F"/>
    <w:rsid w:val="007012A3"/>
    <w:rsid w:val="00701708"/>
    <w:rsid w:val="00701A05"/>
    <w:rsid w:val="007022BA"/>
    <w:rsid w:val="00702969"/>
    <w:rsid w:val="00702B86"/>
    <w:rsid w:val="00703C20"/>
    <w:rsid w:val="0070414B"/>
    <w:rsid w:val="0070472B"/>
    <w:rsid w:val="0070478A"/>
    <w:rsid w:val="00705049"/>
    <w:rsid w:val="0070546D"/>
    <w:rsid w:val="0070648B"/>
    <w:rsid w:val="0070750F"/>
    <w:rsid w:val="00710160"/>
    <w:rsid w:val="0071077A"/>
    <w:rsid w:val="0071103C"/>
    <w:rsid w:val="00711A81"/>
    <w:rsid w:val="0071224C"/>
    <w:rsid w:val="007130EE"/>
    <w:rsid w:val="0071336A"/>
    <w:rsid w:val="00713901"/>
    <w:rsid w:val="00713BFA"/>
    <w:rsid w:val="00714260"/>
    <w:rsid w:val="00714DEE"/>
    <w:rsid w:val="00714FD8"/>
    <w:rsid w:val="007154C0"/>
    <w:rsid w:val="0071695A"/>
    <w:rsid w:val="00717BF6"/>
    <w:rsid w:val="00717F77"/>
    <w:rsid w:val="00717F7C"/>
    <w:rsid w:val="007204C7"/>
    <w:rsid w:val="00720A3D"/>
    <w:rsid w:val="00721047"/>
    <w:rsid w:val="00721537"/>
    <w:rsid w:val="00721F1D"/>
    <w:rsid w:val="00723068"/>
    <w:rsid w:val="00723305"/>
    <w:rsid w:val="00723559"/>
    <w:rsid w:val="007240F2"/>
    <w:rsid w:val="00724CA6"/>
    <w:rsid w:val="00726958"/>
    <w:rsid w:val="007272B5"/>
    <w:rsid w:val="00727678"/>
    <w:rsid w:val="00730BE8"/>
    <w:rsid w:val="00731136"/>
    <w:rsid w:val="00731379"/>
    <w:rsid w:val="00732C0E"/>
    <w:rsid w:val="00733560"/>
    <w:rsid w:val="007348FF"/>
    <w:rsid w:val="00734E7A"/>
    <w:rsid w:val="0073536E"/>
    <w:rsid w:val="00735AF0"/>
    <w:rsid w:val="00735BBA"/>
    <w:rsid w:val="007374AF"/>
    <w:rsid w:val="00737DDB"/>
    <w:rsid w:val="00737F05"/>
    <w:rsid w:val="00737F3D"/>
    <w:rsid w:val="00741B69"/>
    <w:rsid w:val="007423E3"/>
    <w:rsid w:val="00743F5C"/>
    <w:rsid w:val="00744240"/>
    <w:rsid w:val="00744538"/>
    <w:rsid w:val="00744E2D"/>
    <w:rsid w:val="00745241"/>
    <w:rsid w:val="007457BE"/>
    <w:rsid w:val="00746642"/>
    <w:rsid w:val="00746A00"/>
    <w:rsid w:val="00746E83"/>
    <w:rsid w:val="00747A90"/>
    <w:rsid w:val="00750421"/>
    <w:rsid w:val="007507E6"/>
    <w:rsid w:val="007509EA"/>
    <w:rsid w:val="00751093"/>
    <w:rsid w:val="00751523"/>
    <w:rsid w:val="00751B0B"/>
    <w:rsid w:val="00751CF5"/>
    <w:rsid w:val="007529DB"/>
    <w:rsid w:val="00753593"/>
    <w:rsid w:val="00753E1E"/>
    <w:rsid w:val="00754283"/>
    <w:rsid w:val="00754884"/>
    <w:rsid w:val="007552E2"/>
    <w:rsid w:val="0075550A"/>
    <w:rsid w:val="00755B64"/>
    <w:rsid w:val="0075622E"/>
    <w:rsid w:val="00756D8F"/>
    <w:rsid w:val="00757163"/>
    <w:rsid w:val="007571D9"/>
    <w:rsid w:val="00757C61"/>
    <w:rsid w:val="00760766"/>
    <w:rsid w:val="00760816"/>
    <w:rsid w:val="00760BE0"/>
    <w:rsid w:val="00760C52"/>
    <w:rsid w:val="00760F6B"/>
    <w:rsid w:val="00761D45"/>
    <w:rsid w:val="00762771"/>
    <w:rsid w:val="007637DD"/>
    <w:rsid w:val="00764705"/>
    <w:rsid w:val="00764F66"/>
    <w:rsid w:val="00765555"/>
    <w:rsid w:val="0076578F"/>
    <w:rsid w:val="00765E84"/>
    <w:rsid w:val="0076673C"/>
    <w:rsid w:val="0076679D"/>
    <w:rsid w:val="00766C2C"/>
    <w:rsid w:val="00766CC1"/>
    <w:rsid w:val="00767207"/>
    <w:rsid w:val="0076757A"/>
    <w:rsid w:val="00767D6B"/>
    <w:rsid w:val="00767F95"/>
    <w:rsid w:val="00770E00"/>
    <w:rsid w:val="00771278"/>
    <w:rsid w:val="0077190D"/>
    <w:rsid w:val="0077199C"/>
    <w:rsid w:val="007719AF"/>
    <w:rsid w:val="00771CD2"/>
    <w:rsid w:val="00772205"/>
    <w:rsid w:val="00772399"/>
    <w:rsid w:val="00773A70"/>
    <w:rsid w:val="00774534"/>
    <w:rsid w:val="00774A12"/>
    <w:rsid w:val="00774F03"/>
    <w:rsid w:val="00774FCA"/>
    <w:rsid w:val="007757EA"/>
    <w:rsid w:val="00775921"/>
    <w:rsid w:val="007764D1"/>
    <w:rsid w:val="00776DF6"/>
    <w:rsid w:val="00777087"/>
    <w:rsid w:val="007776CE"/>
    <w:rsid w:val="00780225"/>
    <w:rsid w:val="00780282"/>
    <w:rsid w:val="007806EA"/>
    <w:rsid w:val="00780B6D"/>
    <w:rsid w:val="00780F88"/>
    <w:rsid w:val="007816C8"/>
    <w:rsid w:val="007819E9"/>
    <w:rsid w:val="00781A24"/>
    <w:rsid w:val="00782522"/>
    <w:rsid w:val="0078276A"/>
    <w:rsid w:val="007831F5"/>
    <w:rsid w:val="00783494"/>
    <w:rsid w:val="00785067"/>
    <w:rsid w:val="00785B31"/>
    <w:rsid w:val="007861E5"/>
    <w:rsid w:val="00786B2E"/>
    <w:rsid w:val="007872E6"/>
    <w:rsid w:val="00787319"/>
    <w:rsid w:val="00787C82"/>
    <w:rsid w:val="0079001D"/>
    <w:rsid w:val="007900AC"/>
    <w:rsid w:val="00790134"/>
    <w:rsid w:val="00790338"/>
    <w:rsid w:val="007904F4"/>
    <w:rsid w:val="00790760"/>
    <w:rsid w:val="00790AA1"/>
    <w:rsid w:val="00790D10"/>
    <w:rsid w:val="007917C7"/>
    <w:rsid w:val="00791D0A"/>
    <w:rsid w:val="0079222C"/>
    <w:rsid w:val="00793608"/>
    <w:rsid w:val="00794BAB"/>
    <w:rsid w:val="00794CE2"/>
    <w:rsid w:val="00794DB8"/>
    <w:rsid w:val="00794FCA"/>
    <w:rsid w:val="007956B5"/>
    <w:rsid w:val="00795C96"/>
    <w:rsid w:val="00795F6A"/>
    <w:rsid w:val="00796241"/>
    <w:rsid w:val="00796FB9"/>
    <w:rsid w:val="00797B31"/>
    <w:rsid w:val="007A005B"/>
    <w:rsid w:val="007A00A2"/>
    <w:rsid w:val="007A0AE7"/>
    <w:rsid w:val="007A163E"/>
    <w:rsid w:val="007A16CB"/>
    <w:rsid w:val="007A25BE"/>
    <w:rsid w:val="007A2CEE"/>
    <w:rsid w:val="007A2D16"/>
    <w:rsid w:val="007A4E9D"/>
    <w:rsid w:val="007A5C61"/>
    <w:rsid w:val="007A5CBC"/>
    <w:rsid w:val="007A6465"/>
    <w:rsid w:val="007A70AA"/>
    <w:rsid w:val="007A73BA"/>
    <w:rsid w:val="007A74CD"/>
    <w:rsid w:val="007A768C"/>
    <w:rsid w:val="007A7E7E"/>
    <w:rsid w:val="007B00BC"/>
    <w:rsid w:val="007B0B98"/>
    <w:rsid w:val="007B0BA7"/>
    <w:rsid w:val="007B1040"/>
    <w:rsid w:val="007B156C"/>
    <w:rsid w:val="007B16EC"/>
    <w:rsid w:val="007B1790"/>
    <w:rsid w:val="007B1CAB"/>
    <w:rsid w:val="007B2AE6"/>
    <w:rsid w:val="007B4B10"/>
    <w:rsid w:val="007B4CC3"/>
    <w:rsid w:val="007B6356"/>
    <w:rsid w:val="007B6491"/>
    <w:rsid w:val="007B6A4C"/>
    <w:rsid w:val="007B6B98"/>
    <w:rsid w:val="007B6BF4"/>
    <w:rsid w:val="007B7679"/>
    <w:rsid w:val="007B792E"/>
    <w:rsid w:val="007B7B20"/>
    <w:rsid w:val="007C0B8D"/>
    <w:rsid w:val="007C0F12"/>
    <w:rsid w:val="007C11FA"/>
    <w:rsid w:val="007C17FA"/>
    <w:rsid w:val="007C1ED8"/>
    <w:rsid w:val="007C1F65"/>
    <w:rsid w:val="007C240C"/>
    <w:rsid w:val="007C2A10"/>
    <w:rsid w:val="007C30A5"/>
    <w:rsid w:val="007C3CE1"/>
    <w:rsid w:val="007C4796"/>
    <w:rsid w:val="007C4B04"/>
    <w:rsid w:val="007C550D"/>
    <w:rsid w:val="007C5DC4"/>
    <w:rsid w:val="007C6330"/>
    <w:rsid w:val="007C6706"/>
    <w:rsid w:val="007C7161"/>
    <w:rsid w:val="007C76C7"/>
    <w:rsid w:val="007D05C1"/>
    <w:rsid w:val="007D0E61"/>
    <w:rsid w:val="007D245D"/>
    <w:rsid w:val="007D3DA4"/>
    <w:rsid w:val="007D4314"/>
    <w:rsid w:val="007D47FA"/>
    <w:rsid w:val="007D4943"/>
    <w:rsid w:val="007D4B1D"/>
    <w:rsid w:val="007D5A22"/>
    <w:rsid w:val="007D6C6C"/>
    <w:rsid w:val="007D7252"/>
    <w:rsid w:val="007D7D4C"/>
    <w:rsid w:val="007E0387"/>
    <w:rsid w:val="007E0FD3"/>
    <w:rsid w:val="007E1143"/>
    <w:rsid w:val="007E154D"/>
    <w:rsid w:val="007E19D8"/>
    <w:rsid w:val="007E2AD2"/>
    <w:rsid w:val="007E2EBD"/>
    <w:rsid w:val="007E2FAD"/>
    <w:rsid w:val="007E31D7"/>
    <w:rsid w:val="007E3710"/>
    <w:rsid w:val="007E3CBF"/>
    <w:rsid w:val="007E4EA7"/>
    <w:rsid w:val="007E4F35"/>
    <w:rsid w:val="007E580C"/>
    <w:rsid w:val="007E5E22"/>
    <w:rsid w:val="007E5E35"/>
    <w:rsid w:val="007E65A2"/>
    <w:rsid w:val="007E6839"/>
    <w:rsid w:val="007E71D3"/>
    <w:rsid w:val="007E769A"/>
    <w:rsid w:val="007F042F"/>
    <w:rsid w:val="007F091F"/>
    <w:rsid w:val="007F0B17"/>
    <w:rsid w:val="007F1082"/>
    <w:rsid w:val="007F1206"/>
    <w:rsid w:val="007F1350"/>
    <w:rsid w:val="007F2277"/>
    <w:rsid w:val="007F3139"/>
    <w:rsid w:val="007F3567"/>
    <w:rsid w:val="007F3DB2"/>
    <w:rsid w:val="007F44C5"/>
    <w:rsid w:val="007F4A82"/>
    <w:rsid w:val="007F5829"/>
    <w:rsid w:val="007F5A49"/>
    <w:rsid w:val="007F6439"/>
    <w:rsid w:val="0080081D"/>
    <w:rsid w:val="008025E1"/>
    <w:rsid w:val="00802807"/>
    <w:rsid w:val="008033FB"/>
    <w:rsid w:val="00803EC2"/>
    <w:rsid w:val="00804C0D"/>
    <w:rsid w:val="00805632"/>
    <w:rsid w:val="00805B4B"/>
    <w:rsid w:val="008062DD"/>
    <w:rsid w:val="008102C4"/>
    <w:rsid w:val="0081172B"/>
    <w:rsid w:val="00811F84"/>
    <w:rsid w:val="0081248B"/>
    <w:rsid w:val="00812837"/>
    <w:rsid w:val="00814C96"/>
    <w:rsid w:val="0081504B"/>
    <w:rsid w:val="008159CD"/>
    <w:rsid w:val="008160ED"/>
    <w:rsid w:val="008168FB"/>
    <w:rsid w:val="008170FC"/>
    <w:rsid w:val="008178F0"/>
    <w:rsid w:val="00817B72"/>
    <w:rsid w:val="008207B6"/>
    <w:rsid w:val="00820EE1"/>
    <w:rsid w:val="00821325"/>
    <w:rsid w:val="008213C7"/>
    <w:rsid w:val="00821424"/>
    <w:rsid w:val="0082168C"/>
    <w:rsid w:val="008216A0"/>
    <w:rsid w:val="0082275F"/>
    <w:rsid w:val="00822892"/>
    <w:rsid w:val="00822A64"/>
    <w:rsid w:val="008234E1"/>
    <w:rsid w:val="00824512"/>
    <w:rsid w:val="0082453F"/>
    <w:rsid w:val="00824A50"/>
    <w:rsid w:val="00824B21"/>
    <w:rsid w:val="00825CA4"/>
    <w:rsid w:val="00826B8A"/>
    <w:rsid w:val="00826F78"/>
    <w:rsid w:val="00827051"/>
    <w:rsid w:val="00827337"/>
    <w:rsid w:val="00830CF8"/>
    <w:rsid w:val="00830DF2"/>
    <w:rsid w:val="00830FD2"/>
    <w:rsid w:val="0083128E"/>
    <w:rsid w:val="00831C88"/>
    <w:rsid w:val="00831F50"/>
    <w:rsid w:val="00832086"/>
    <w:rsid w:val="008324F6"/>
    <w:rsid w:val="008325DE"/>
    <w:rsid w:val="008326BE"/>
    <w:rsid w:val="0083329E"/>
    <w:rsid w:val="00833EA7"/>
    <w:rsid w:val="0083479A"/>
    <w:rsid w:val="00834BA1"/>
    <w:rsid w:val="00835174"/>
    <w:rsid w:val="00835943"/>
    <w:rsid w:val="00835F13"/>
    <w:rsid w:val="00836356"/>
    <w:rsid w:val="00836735"/>
    <w:rsid w:val="00836A26"/>
    <w:rsid w:val="008375E0"/>
    <w:rsid w:val="00840213"/>
    <w:rsid w:val="008403EE"/>
    <w:rsid w:val="0084066D"/>
    <w:rsid w:val="00840B41"/>
    <w:rsid w:val="00840C5A"/>
    <w:rsid w:val="00840DC9"/>
    <w:rsid w:val="00840F4D"/>
    <w:rsid w:val="00841521"/>
    <w:rsid w:val="00841BB2"/>
    <w:rsid w:val="008428FE"/>
    <w:rsid w:val="00843579"/>
    <w:rsid w:val="008438DC"/>
    <w:rsid w:val="00843942"/>
    <w:rsid w:val="00843EC8"/>
    <w:rsid w:val="0084412A"/>
    <w:rsid w:val="00845651"/>
    <w:rsid w:val="00845EA4"/>
    <w:rsid w:val="00846057"/>
    <w:rsid w:val="00846DD5"/>
    <w:rsid w:val="0085103F"/>
    <w:rsid w:val="0085141E"/>
    <w:rsid w:val="0085142F"/>
    <w:rsid w:val="00851E09"/>
    <w:rsid w:val="00851FC0"/>
    <w:rsid w:val="00852B05"/>
    <w:rsid w:val="008530FD"/>
    <w:rsid w:val="008537EC"/>
    <w:rsid w:val="00853FCF"/>
    <w:rsid w:val="0085418C"/>
    <w:rsid w:val="0085463F"/>
    <w:rsid w:val="00855254"/>
    <w:rsid w:val="008557AF"/>
    <w:rsid w:val="00855F76"/>
    <w:rsid w:val="00856044"/>
    <w:rsid w:val="0085658E"/>
    <w:rsid w:val="00857D2E"/>
    <w:rsid w:val="00857D49"/>
    <w:rsid w:val="008608B3"/>
    <w:rsid w:val="00861093"/>
    <w:rsid w:val="00862267"/>
    <w:rsid w:val="00862721"/>
    <w:rsid w:val="008632C8"/>
    <w:rsid w:val="00863389"/>
    <w:rsid w:val="008641AF"/>
    <w:rsid w:val="0086481A"/>
    <w:rsid w:val="00864A62"/>
    <w:rsid w:val="00864B1E"/>
    <w:rsid w:val="00864D25"/>
    <w:rsid w:val="00864D93"/>
    <w:rsid w:val="00864DE9"/>
    <w:rsid w:val="008651A1"/>
    <w:rsid w:val="00865CAA"/>
    <w:rsid w:val="0086699F"/>
    <w:rsid w:val="00866F70"/>
    <w:rsid w:val="008674D0"/>
    <w:rsid w:val="00867CCD"/>
    <w:rsid w:val="00867DE0"/>
    <w:rsid w:val="00867E09"/>
    <w:rsid w:val="00870567"/>
    <w:rsid w:val="008705E5"/>
    <w:rsid w:val="00870A09"/>
    <w:rsid w:val="008710F0"/>
    <w:rsid w:val="00871DFC"/>
    <w:rsid w:val="00872951"/>
    <w:rsid w:val="0087341D"/>
    <w:rsid w:val="00873481"/>
    <w:rsid w:val="00874302"/>
    <w:rsid w:val="008745E4"/>
    <w:rsid w:val="00874A8C"/>
    <w:rsid w:val="00874B5E"/>
    <w:rsid w:val="00874B9C"/>
    <w:rsid w:val="0087522E"/>
    <w:rsid w:val="008753D9"/>
    <w:rsid w:val="0087559D"/>
    <w:rsid w:val="00875C62"/>
    <w:rsid w:val="008777E2"/>
    <w:rsid w:val="00877B4A"/>
    <w:rsid w:val="00877BFE"/>
    <w:rsid w:val="00880072"/>
    <w:rsid w:val="0088056E"/>
    <w:rsid w:val="008805FD"/>
    <w:rsid w:val="00880BC8"/>
    <w:rsid w:val="00881851"/>
    <w:rsid w:val="00881877"/>
    <w:rsid w:val="008819B1"/>
    <w:rsid w:val="008826F8"/>
    <w:rsid w:val="008828F4"/>
    <w:rsid w:val="00882E2A"/>
    <w:rsid w:val="00884AE1"/>
    <w:rsid w:val="00885461"/>
    <w:rsid w:val="00886B82"/>
    <w:rsid w:val="008876AD"/>
    <w:rsid w:val="00887820"/>
    <w:rsid w:val="00887CD0"/>
    <w:rsid w:val="00890065"/>
    <w:rsid w:val="0089047B"/>
    <w:rsid w:val="008904E5"/>
    <w:rsid w:val="00891FC3"/>
    <w:rsid w:val="0089207F"/>
    <w:rsid w:val="00893554"/>
    <w:rsid w:val="008936AD"/>
    <w:rsid w:val="00893759"/>
    <w:rsid w:val="008942BD"/>
    <w:rsid w:val="00894775"/>
    <w:rsid w:val="00894DEF"/>
    <w:rsid w:val="00894F9D"/>
    <w:rsid w:val="0089538A"/>
    <w:rsid w:val="00895E58"/>
    <w:rsid w:val="00895FDA"/>
    <w:rsid w:val="0089602A"/>
    <w:rsid w:val="008977B9"/>
    <w:rsid w:val="008977DD"/>
    <w:rsid w:val="008A0C00"/>
    <w:rsid w:val="008A116F"/>
    <w:rsid w:val="008A1D45"/>
    <w:rsid w:val="008A2261"/>
    <w:rsid w:val="008A22C2"/>
    <w:rsid w:val="008A2B5E"/>
    <w:rsid w:val="008A5158"/>
    <w:rsid w:val="008A5A3F"/>
    <w:rsid w:val="008A745B"/>
    <w:rsid w:val="008A74F0"/>
    <w:rsid w:val="008A7931"/>
    <w:rsid w:val="008A7B2A"/>
    <w:rsid w:val="008B04D1"/>
    <w:rsid w:val="008B057D"/>
    <w:rsid w:val="008B0EE3"/>
    <w:rsid w:val="008B187E"/>
    <w:rsid w:val="008B2060"/>
    <w:rsid w:val="008B2C44"/>
    <w:rsid w:val="008B30B5"/>
    <w:rsid w:val="008B39A1"/>
    <w:rsid w:val="008B44A0"/>
    <w:rsid w:val="008B4BA8"/>
    <w:rsid w:val="008B4C5B"/>
    <w:rsid w:val="008B519A"/>
    <w:rsid w:val="008B5506"/>
    <w:rsid w:val="008B5683"/>
    <w:rsid w:val="008B576E"/>
    <w:rsid w:val="008B5815"/>
    <w:rsid w:val="008B6F56"/>
    <w:rsid w:val="008B7A6F"/>
    <w:rsid w:val="008B7AFD"/>
    <w:rsid w:val="008C0BE5"/>
    <w:rsid w:val="008C0C87"/>
    <w:rsid w:val="008C0E6A"/>
    <w:rsid w:val="008C1C20"/>
    <w:rsid w:val="008C1D11"/>
    <w:rsid w:val="008C27C0"/>
    <w:rsid w:val="008C2F84"/>
    <w:rsid w:val="008C3204"/>
    <w:rsid w:val="008C38D4"/>
    <w:rsid w:val="008C5B38"/>
    <w:rsid w:val="008C6763"/>
    <w:rsid w:val="008C67D5"/>
    <w:rsid w:val="008C691B"/>
    <w:rsid w:val="008C6DED"/>
    <w:rsid w:val="008C76FA"/>
    <w:rsid w:val="008C79A7"/>
    <w:rsid w:val="008D0B63"/>
    <w:rsid w:val="008D1304"/>
    <w:rsid w:val="008D1D1C"/>
    <w:rsid w:val="008D206D"/>
    <w:rsid w:val="008D2638"/>
    <w:rsid w:val="008D2EC7"/>
    <w:rsid w:val="008D316E"/>
    <w:rsid w:val="008D3EFC"/>
    <w:rsid w:val="008D44BB"/>
    <w:rsid w:val="008D46F8"/>
    <w:rsid w:val="008D495C"/>
    <w:rsid w:val="008D52D7"/>
    <w:rsid w:val="008D5A73"/>
    <w:rsid w:val="008D60B7"/>
    <w:rsid w:val="008D663D"/>
    <w:rsid w:val="008D70AB"/>
    <w:rsid w:val="008E0060"/>
    <w:rsid w:val="008E0CFF"/>
    <w:rsid w:val="008E13C9"/>
    <w:rsid w:val="008E2C87"/>
    <w:rsid w:val="008E3243"/>
    <w:rsid w:val="008E37C7"/>
    <w:rsid w:val="008E3AFE"/>
    <w:rsid w:val="008E3B48"/>
    <w:rsid w:val="008E3DAA"/>
    <w:rsid w:val="008E43A3"/>
    <w:rsid w:val="008E44D0"/>
    <w:rsid w:val="008E4EF4"/>
    <w:rsid w:val="008E50A6"/>
    <w:rsid w:val="008E5489"/>
    <w:rsid w:val="008E6963"/>
    <w:rsid w:val="008E7977"/>
    <w:rsid w:val="008E7F7B"/>
    <w:rsid w:val="008F09C3"/>
    <w:rsid w:val="008F0EFC"/>
    <w:rsid w:val="008F1042"/>
    <w:rsid w:val="008F1BE2"/>
    <w:rsid w:val="008F21AA"/>
    <w:rsid w:val="008F249B"/>
    <w:rsid w:val="008F2B1A"/>
    <w:rsid w:val="008F3258"/>
    <w:rsid w:val="008F3EEC"/>
    <w:rsid w:val="008F41D2"/>
    <w:rsid w:val="008F44B2"/>
    <w:rsid w:val="008F6795"/>
    <w:rsid w:val="008F6A77"/>
    <w:rsid w:val="008F6F01"/>
    <w:rsid w:val="008F777E"/>
    <w:rsid w:val="009002C2"/>
    <w:rsid w:val="009003F4"/>
    <w:rsid w:val="00900BBA"/>
    <w:rsid w:val="00900E92"/>
    <w:rsid w:val="009010D6"/>
    <w:rsid w:val="0090180B"/>
    <w:rsid w:val="00901EB1"/>
    <w:rsid w:val="00902068"/>
    <w:rsid w:val="00902211"/>
    <w:rsid w:val="00902898"/>
    <w:rsid w:val="009037F0"/>
    <w:rsid w:val="00903D6B"/>
    <w:rsid w:val="00903ED9"/>
    <w:rsid w:val="00904C0C"/>
    <w:rsid w:val="00904F20"/>
    <w:rsid w:val="009063D4"/>
    <w:rsid w:val="009066B9"/>
    <w:rsid w:val="009073B0"/>
    <w:rsid w:val="0090750E"/>
    <w:rsid w:val="00907577"/>
    <w:rsid w:val="00907804"/>
    <w:rsid w:val="00907D1D"/>
    <w:rsid w:val="009101AD"/>
    <w:rsid w:val="00910E5F"/>
    <w:rsid w:val="009112C2"/>
    <w:rsid w:val="009113AA"/>
    <w:rsid w:val="009115CD"/>
    <w:rsid w:val="00911D4C"/>
    <w:rsid w:val="009122DB"/>
    <w:rsid w:val="009128CB"/>
    <w:rsid w:val="00912B44"/>
    <w:rsid w:val="0091302B"/>
    <w:rsid w:val="00913408"/>
    <w:rsid w:val="0091388D"/>
    <w:rsid w:val="00914320"/>
    <w:rsid w:val="00914683"/>
    <w:rsid w:val="00915700"/>
    <w:rsid w:val="00915FEA"/>
    <w:rsid w:val="009169C2"/>
    <w:rsid w:val="00916B6C"/>
    <w:rsid w:val="0091727D"/>
    <w:rsid w:val="00917F76"/>
    <w:rsid w:val="00920855"/>
    <w:rsid w:val="009219F4"/>
    <w:rsid w:val="00921CFA"/>
    <w:rsid w:val="00922C81"/>
    <w:rsid w:val="00922FB2"/>
    <w:rsid w:val="00923507"/>
    <w:rsid w:val="00923601"/>
    <w:rsid w:val="00923F1C"/>
    <w:rsid w:val="0092489C"/>
    <w:rsid w:val="00924B34"/>
    <w:rsid w:val="00925021"/>
    <w:rsid w:val="00925296"/>
    <w:rsid w:val="0092600F"/>
    <w:rsid w:val="009260D9"/>
    <w:rsid w:val="0093079F"/>
    <w:rsid w:val="00931FA8"/>
    <w:rsid w:val="00932228"/>
    <w:rsid w:val="00932969"/>
    <w:rsid w:val="00932E06"/>
    <w:rsid w:val="00933911"/>
    <w:rsid w:val="00933B50"/>
    <w:rsid w:val="00935602"/>
    <w:rsid w:val="00935E8B"/>
    <w:rsid w:val="00936776"/>
    <w:rsid w:val="009375F9"/>
    <w:rsid w:val="00940587"/>
    <w:rsid w:val="009410E7"/>
    <w:rsid w:val="009413A0"/>
    <w:rsid w:val="0094173F"/>
    <w:rsid w:val="009419EA"/>
    <w:rsid w:val="00942289"/>
    <w:rsid w:val="00942BB8"/>
    <w:rsid w:val="00943B32"/>
    <w:rsid w:val="0094434F"/>
    <w:rsid w:val="0094522A"/>
    <w:rsid w:val="0094548C"/>
    <w:rsid w:val="009454BE"/>
    <w:rsid w:val="009471E0"/>
    <w:rsid w:val="00947450"/>
    <w:rsid w:val="009475A4"/>
    <w:rsid w:val="009478BC"/>
    <w:rsid w:val="00950875"/>
    <w:rsid w:val="00950B50"/>
    <w:rsid w:val="009520F4"/>
    <w:rsid w:val="00953059"/>
    <w:rsid w:val="00953B46"/>
    <w:rsid w:val="00953BAE"/>
    <w:rsid w:val="0095451F"/>
    <w:rsid w:val="009571D5"/>
    <w:rsid w:val="0095736D"/>
    <w:rsid w:val="00957A65"/>
    <w:rsid w:val="00960355"/>
    <w:rsid w:val="00960A73"/>
    <w:rsid w:val="009611A5"/>
    <w:rsid w:val="00961B68"/>
    <w:rsid w:val="00961C93"/>
    <w:rsid w:val="0096253B"/>
    <w:rsid w:val="00962908"/>
    <w:rsid w:val="00964351"/>
    <w:rsid w:val="00965E62"/>
    <w:rsid w:val="00966491"/>
    <w:rsid w:val="0096655D"/>
    <w:rsid w:val="00966740"/>
    <w:rsid w:val="009674C9"/>
    <w:rsid w:val="00970335"/>
    <w:rsid w:val="00970DA6"/>
    <w:rsid w:val="00971545"/>
    <w:rsid w:val="00972BF1"/>
    <w:rsid w:val="0097319D"/>
    <w:rsid w:val="009731D3"/>
    <w:rsid w:val="00973945"/>
    <w:rsid w:val="009739A2"/>
    <w:rsid w:val="009742B6"/>
    <w:rsid w:val="00974402"/>
    <w:rsid w:val="00975273"/>
    <w:rsid w:val="009754EC"/>
    <w:rsid w:val="00976331"/>
    <w:rsid w:val="00976A7C"/>
    <w:rsid w:val="00976C33"/>
    <w:rsid w:val="00977359"/>
    <w:rsid w:val="00980589"/>
    <w:rsid w:val="00980E9C"/>
    <w:rsid w:val="0098189C"/>
    <w:rsid w:val="009828B4"/>
    <w:rsid w:val="00982B4E"/>
    <w:rsid w:val="00983509"/>
    <w:rsid w:val="00983AFF"/>
    <w:rsid w:val="009840BE"/>
    <w:rsid w:val="00984352"/>
    <w:rsid w:val="00984B49"/>
    <w:rsid w:val="00984F51"/>
    <w:rsid w:val="009855BB"/>
    <w:rsid w:val="00985E4A"/>
    <w:rsid w:val="00986993"/>
    <w:rsid w:val="00986D15"/>
    <w:rsid w:val="00987230"/>
    <w:rsid w:val="00987C56"/>
    <w:rsid w:val="00990378"/>
    <w:rsid w:val="009916C1"/>
    <w:rsid w:val="009918EC"/>
    <w:rsid w:val="00991BD0"/>
    <w:rsid w:val="00991D20"/>
    <w:rsid w:val="0099241D"/>
    <w:rsid w:val="009925A5"/>
    <w:rsid w:val="00993589"/>
    <w:rsid w:val="00993B58"/>
    <w:rsid w:val="009944A1"/>
    <w:rsid w:val="00994802"/>
    <w:rsid w:val="00994C46"/>
    <w:rsid w:val="00994FD0"/>
    <w:rsid w:val="00995723"/>
    <w:rsid w:val="00996A61"/>
    <w:rsid w:val="00996F5B"/>
    <w:rsid w:val="0099784E"/>
    <w:rsid w:val="00997CBE"/>
    <w:rsid w:val="00997D16"/>
    <w:rsid w:val="00997DCD"/>
    <w:rsid w:val="009A16B8"/>
    <w:rsid w:val="009A1D5B"/>
    <w:rsid w:val="009A2042"/>
    <w:rsid w:val="009A2301"/>
    <w:rsid w:val="009A25D9"/>
    <w:rsid w:val="009A3046"/>
    <w:rsid w:val="009A3259"/>
    <w:rsid w:val="009A3D3D"/>
    <w:rsid w:val="009A3DF9"/>
    <w:rsid w:val="009A40F4"/>
    <w:rsid w:val="009A4165"/>
    <w:rsid w:val="009A4389"/>
    <w:rsid w:val="009A4571"/>
    <w:rsid w:val="009A45E5"/>
    <w:rsid w:val="009A48C9"/>
    <w:rsid w:val="009A4906"/>
    <w:rsid w:val="009A4A18"/>
    <w:rsid w:val="009A4CB5"/>
    <w:rsid w:val="009A6851"/>
    <w:rsid w:val="009A68CB"/>
    <w:rsid w:val="009A79C1"/>
    <w:rsid w:val="009A7DAF"/>
    <w:rsid w:val="009B0256"/>
    <w:rsid w:val="009B1063"/>
    <w:rsid w:val="009B1563"/>
    <w:rsid w:val="009B1E35"/>
    <w:rsid w:val="009B26F2"/>
    <w:rsid w:val="009B2AEE"/>
    <w:rsid w:val="009B3764"/>
    <w:rsid w:val="009B422F"/>
    <w:rsid w:val="009B4503"/>
    <w:rsid w:val="009B4FC4"/>
    <w:rsid w:val="009B571E"/>
    <w:rsid w:val="009B5EDF"/>
    <w:rsid w:val="009B681E"/>
    <w:rsid w:val="009B6850"/>
    <w:rsid w:val="009B6D38"/>
    <w:rsid w:val="009B7F89"/>
    <w:rsid w:val="009C06F9"/>
    <w:rsid w:val="009C0E3F"/>
    <w:rsid w:val="009C16AF"/>
    <w:rsid w:val="009C1C13"/>
    <w:rsid w:val="009C45BF"/>
    <w:rsid w:val="009C4E71"/>
    <w:rsid w:val="009C4FD0"/>
    <w:rsid w:val="009C564E"/>
    <w:rsid w:val="009C56C7"/>
    <w:rsid w:val="009C6356"/>
    <w:rsid w:val="009C6642"/>
    <w:rsid w:val="009C66B5"/>
    <w:rsid w:val="009C7E3E"/>
    <w:rsid w:val="009D0B53"/>
    <w:rsid w:val="009D0F8A"/>
    <w:rsid w:val="009D2000"/>
    <w:rsid w:val="009D208D"/>
    <w:rsid w:val="009D284F"/>
    <w:rsid w:val="009D3AEF"/>
    <w:rsid w:val="009D3EC7"/>
    <w:rsid w:val="009D410E"/>
    <w:rsid w:val="009D4241"/>
    <w:rsid w:val="009D4308"/>
    <w:rsid w:val="009D478D"/>
    <w:rsid w:val="009D4876"/>
    <w:rsid w:val="009D54D6"/>
    <w:rsid w:val="009D739E"/>
    <w:rsid w:val="009D7C4E"/>
    <w:rsid w:val="009D7EE4"/>
    <w:rsid w:val="009E015E"/>
    <w:rsid w:val="009E095C"/>
    <w:rsid w:val="009E0A06"/>
    <w:rsid w:val="009E1CD2"/>
    <w:rsid w:val="009E3CEA"/>
    <w:rsid w:val="009E44D7"/>
    <w:rsid w:val="009E47F1"/>
    <w:rsid w:val="009E49E3"/>
    <w:rsid w:val="009E4E75"/>
    <w:rsid w:val="009E5B22"/>
    <w:rsid w:val="009E66D5"/>
    <w:rsid w:val="009F08B4"/>
    <w:rsid w:val="009F0FFB"/>
    <w:rsid w:val="009F115C"/>
    <w:rsid w:val="009F1388"/>
    <w:rsid w:val="009F1518"/>
    <w:rsid w:val="009F18D5"/>
    <w:rsid w:val="009F1A0A"/>
    <w:rsid w:val="009F26C4"/>
    <w:rsid w:val="009F2AE2"/>
    <w:rsid w:val="009F2C08"/>
    <w:rsid w:val="009F35F1"/>
    <w:rsid w:val="009F3F9E"/>
    <w:rsid w:val="009F45CD"/>
    <w:rsid w:val="009F483C"/>
    <w:rsid w:val="009F592A"/>
    <w:rsid w:val="009F62EA"/>
    <w:rsid w:val="009F68AA"/>
    <w:rsid w:val="009F6E03"/>
    <w:rsid w:val="009F71D5"/>
    <w:rsid w:val="009F74CF"/>
    <w:rsid w:val="009F783E"/>
    <w:rsid w:val="00A004A1"/>
    <w:rsid w:val="00A00D2F"/>
    <w:rsid w:val="00A014E9"/>
    <w:rsid w:val="00A01924"/>
    <w:rsid w:val="00A01C95"/>
    <w:rsid w:val="00A022D4"/>
    <w:rsid w:val="00A025C6"/>
    <w:rsid w:val="00A033A8"/>
    <w:rsid w:val="00A03BB7"/>
    <w:rsid w:val="00A04E7F"/>
    <w:rsid w:val="00A052F6"/>
    <w:rsid w:val="00A059D4"/>
    <w:rsid w:val="00A05E22"/>
    <w:rsid w:val="00A061CB"/>
    <w:rsid w:val="00A06A70"/>
    <w:rsid w:val="00A07240"/>
    <w:rsid w:val="00A0746F"/>
    <w:rsid w:val="00A07D16"/>
    <w:rsid w:val="00A10040"/>
    <w:rsid w:val="00A1030D"/>
    <w:rsid w:val="00A105F7"/>
    <w:rsid w:val="00A10698"/>
    <w:rsid w:val="00A10986"/>
    <w:rsid w:val="00A113D4"/>
    <w:rsid w:val="00A1205A"/>
    <w:rsid w:val="00A1207B"/>
    <w:rsid w:val="00A127EA"/>
    <w:rsid w:val="00A1364D"/>
    <w:rsid w:val="00A137C7"/>
    <w:rsid w:val="00A13C05"/>
    <w:rsid w:val="00A13EC4"/>
    <w:rsid w:val="00A144E6"/>
    <w:rsid w:val="00A1515D"/>
    <w:rsid w:val="00A15752"/>
    <w:rsid w:val="00A161DE"/>
    <w:rsid w:val="00A16611"/>
    <w:rsid w:val="00A16EA9"/>
    <w:rsid w:val="00A17A7B"/>
    <w:rsid w:val="00A2089F"/>
    <w:rsid w:val="00A20944"/>
    <w:rsid w:val="00A210A9"/>
    <w:rsid w:val="00A21A02"/>
    <w:rsid w:val="00A22312"/>
    <w:rsid w:val="00A22BD8"/>
    <w:rsid w:val="00A22D50"/>
    <w:rsid w:val="00A22E27"/>
    <w:rsid w:val="00A2367B"/>
    <w:rsid w:val="00A23C16"/>
    <w:rsid w:val="00A2438F"/>
    <w:rsid w:val="00A245DD"/>
    <w:rsid w:val="00A252AE"/>
    <w:rsid w:val="00A25359"/>
    <w:rsid w:val="00A25ED4"/>
    <w:rsid w:val="00A26045"/>
    <w:rsid w:val="00A26670"/>
    <w:rsid w:val="00A26802"/>
    <w:rsid w:val="00A27CC2"/>
    <w:rsid w:val="00A3149A"/>
    <w:rsid w:val="00A316BA"/>
    <w:rsid w:val="00A32355"/>
    <w:rsid w:val="00A32E6C"/>
    <w:rsid w:val="00A32E8E"/>
    <w:rsid w:val="00A33247"/>
    <w:rsid w:val="00A344B8"/>
    <w:rsid w:val="00A36B0A"/>
    <w:rsid w:val="00A36C9D"/>
    <w:rsid w:val="00A36F1C"/>
    <w:rsid w:val="00A378EA"/>
    <w:rsid w:val="00A37D1F"/>
    <w:rsid w:val="00A40602"/>
    <w:rsid w:val="00A407F3"/>
    <w:rsid w:val="00A40877"/>
    <w:rsid w:val="00A4091E"/>
    <w:rsid w:val="00A40951"/>
    <w:rsid w:val="00A40CD9"/>
    <w:rsid w:val="00A418AC"/>
    <w:rsid w:val="00A41C3A"/>
    <w:rsid w:val="00A41E30"/>
    <w:rsid w:val="00A42CFD"/>
    <w:rsid w:val="00A42F88"/>
    <w:rsid w:val="00A42FE6"/>
    <w:rsid w:val="00A43D73"/>
    <w:rsid w:val="00A4733B"/>
    <w:rsid w:val="00A47579"/>
    <w:rsid w:val="00A47686"/>
    <w:rsid w:val="00A47C32"/>
    <w:rsid w:val="00A47DEB"/>
    <w:rsid w:val="00A47ED2"/>
    <w:rsid w:val="00A47F88"/>
    <w:rsid w:val="00A50054"/>
    <w:rsid w:val="00A50070"/>
    <w:rsid w:val="00A500E4"/>
    <w:rsid w:val="00A509FC"/>
    <w:rsid w:val="00A50BAD"/>
    <w:rsid w:val="00A5111F"/>
    <w:rsid w:val="00A51216"/>
    <w:rsid w:val="00A515D3"/>
    <w:rsid w:val="00A520FB"/>
    <w:rsid w:val="00A54047"/>
    <w:rsid w:val="00A5420D"/>
    <w:rsid w:val="00A543E4"/>
    <w:rsid w:val="00A545B3"/>
    <w:rsid w:val="00A545B9"/>
    <w:rsid w:val="00A54AC3"/>
    <w:rsid w:val="00A5518B"/>
    <w:rsid w:val="00A55236"/>
    <w:rsid w:val="00A558CE"/>
    <w:rsid w:val="00A55F7F"/>
    <w:rsid w:val="00A561A6"/>
    <w:rsid w:val="00A56D6D"/>
    <w:rsid w:val="00A57694"/>
    <w:rsid w:val="00A57C7F"/>
    <w:rsid w:val="00A60225"/>
    <w:rsid w:val="00A602B6"/>
    <w:rsid w:val="00A60D35"/>
    <w:rsid w:val="00A610F9"/>
    <w:rsid w:val="00A621DE"/>
    <w:rsid w:val="00A626CD"/>
    <w:rsid w:val="00A62C87"/>
    <w:rsid w:val="00A655A1"/>
    <w:rsid w:val="00A65A16"/>
    <w:rsid w:val="00A66172"/>
    <w:rsid w:val="00A668CA"/>
    <w:rsid w:val="00A66D1E"/>
    <w:rsid w:val="00A67054"/>
    <w:rsid w:val="00A67185"/>
    <w:rsid w:val="00A67386"/>
    <w:rsid w:val="00A67771"/>
    <w:rsid w:val="00A67BE6"/>
    <w:rsid w:val="00A67C35"/>
    <w:rsid w:val="00A67CD9"/>
    <w:rsid w:val="00A67F74"/>
    <w:rsid w:val="00A67F9E"/>
    <w:rsid w:val="00A67FD7"/>
    <w:rsid w:val="00A709F4"/>
    <w:rsid w:val="00A70A0F"/>
    <w:rsid w:val="00A70BCE"/>
    <w:rsid w:val="00A70CA2"/>
    <w:rsid w:val="00A7180C"/>
    <w:rsid w:val="00A721CC"/>
    <w:rsid w:val="00A72356"/>
    <w:rsid w:val="00A7275A"/>
    <w:rsid w:val="00A72C14"/>
    <w:rsid w:val="00A72E5C"/>
    <w:rsid w:val="00A73203"/>
    <w:rsid w:val="00A73339"/>
    <w:rsid w:val="00A73624"/>
    <w:rsid w:val="00A73E0C"/>
    <w:rsid w:val="00A745F4"/>
    <w:rsid w:val="00A74944"/>
    <w:rsid w:val="00A749EE"/>
    <w:rsid w:val="00A74ED6"/>
    <w:rsid w:val="00A755A8"/>
    <w:rsid w:val="00A75785"/>
    <w:rsid w:val="00A7792E"/>
    <w:rsid w:val="00A805E1"/>
    <w:rsid w:val="00A81948"/>
    <w:rsid w:val="00A82B4C"/>
    <w:rsid w:val="00A82F69"/>
    <w:rsid w:val="00A857BE"/>
    <w:rsid w:val="00A85D0A"/>
    <w:rsid w:val="00A85D0F"/>
    <w:rsid w:val="00A85E57"/>
    <w:rsid w:val="00A863A6"/>
    <w:rsid w:val="00A86621"/>
    <w:rsid w:val="00A87794"/>
    <w:rsid w:val="00A87C36"/>
    <w:rsid w:val="00A905A1"/>
    <w:rsid w:val="00A90A1A"/>
    <w:rsid w:val="00A918D6"/>
    <w:rsid w:val="00A921C4"/>
    <w:rsid w:val="00A92979"/>
    <w:rsid w:val="00A92AA5"/>
    <w:rsid w:val="00A92E3A"/>
    <w:rsid w:val="00A93801"/>
    <w:rsid w:val="00A94166"/>
    <w:rsid w:val="00A9523A"/>
    <w:rsid w:val="00A95AD4"/>
    <w:rsid w:val="00A95D20"/>
    <w:rsid w:val="00A960F8"/>
    <w:rsid w:val="00A96967"/>
    <w:rsid w:val="00A96BC8"/>
    <w:rsid w:val="00A96FD3"/>
    <w:rsid w:val="00A97856"/>
    <w:rsid w:val="00A97FBF"/>
    <w:rsid w:val="00AA00B1"/>
    <w:rsid w:val="00AA014E"/>
    <w:rsid w:val="00AA01EC"/>
    <w:rsid w:val="00AA0470"/>
    <w:rsid w:val="00AA0E90"/>
    <w:rsid w:val="00AA13EE"/>
    <w:rsid w:val="00AA2D8A"/>
    <w:rsid w:val="00AA4346"/>
    <w:rsid w:val="00AA45E7"/>
    <w:rsid w:val="00AA4BFE"/>
    <w:rsid w:val="00AA54EB"/>
    <w:rsid w:val="00AA5E09"/>
    <w:rsid w:val="00AA5F13"/>
    <w:rsid w:val="00AA5FA5"/>
    <w:rsid w:val="00AA681E"/>
    <w:rsid w:val="00AA6882"/>
    <w:rsid w:val="00AB06B6"/>
    <w:rsid w:val="00AB1024"/>
    <w:rsid w:val="00AB18AA"/>
    <w:rsid w:val="00AB2743"/>
    <w:rsid w:val="00AB27A3"/>
    <w:rsid w:val="00AB2AAD"/>
    <w:rsid w:val="00AB2F14"/>
    <w:rsid w:val="00AB3545"/>
    <w:rsid w:val="00AB3B40"/>
    <w:rsid w:val="00AB44EF"/>
    <w:rsid w:val="00AB4EC6"/>
    <w:rsid w:val="00AB58C9"/>
    <w:rsid w:val="00AB6A44"/>
    <w:rsid w:val="00AC0216"/>
    <w:rsid w:val="00AC0251"/>
    <w:rsid w:val="00AC0D36"/>
    <w:rsid w:val="00AC16D6"/>
    <w:rsid w:val="00AC1D25"/>
    <w:rsid w:val="00AC22F7"/>
    <w:rsid w:val="00AC24D3"/>
    <w:rsid w:val="00AC3AFE"/>
    <w:rsid w:val="00AC4331"/>
    <w:rsid w:val="00AC47E9"/>
    <w:rsid w:val="00AC5812"/>
    <w:rsid w:val="00AC6654"/>
    <w:rsid w:val="00AC77DC"/>
    <w:rsid w:val="00AC78D5"/>
    <w:rsid w:val="00AC7927"/>
    <w:rsid w:val="00AD0AC3"/>
    <w:rsid w:val="00AD0C18"/>
    <w:rsid w:val="00AD19BD"/>
    <w:rsid w:val="00AD1A3B"/>
    <w:rsid w:val="00AD22FE"/>
    <w:rsid w:val="00AD2545"/>
    <w:rsid w:val="00AD4027"/>
    <w:rsid w:val="00AD4A8F"/>
    <w:rsid w:val="00AD59AB"/>
    <w:rsid w:val="00AD62C2"/>
    <w:rsid w:val="00AD6574"/>
    <w:rsid w:val="00AD788D"/>
    <w:rsid w:val="00AE2D2A"/>
    <w:rsid w:val="00AE2DDF"/>
    <w:rsid w:val="00AE3E44"/>
    <w:rsid w:val="00AE427E"/>
    <w:rsid w:val="00AE5434"/>
    <w:rsid w:val="00AE6255"/>
    <w:rsid w:val="00AE67CE"/>
    <w:rsid w:val="00AE6A8B"/>
    <w:rsid w:val="00AE71EA"/>
    <w:rsid w:val="00AE79F0"/>
    <w:rsid w:val="00AE7AC5"/>
    <w:rsid w:val="00AF0507"/>
    <w:rsid w:val="00AF21E0"/>
    <w:rsid w:val="00AF24A6"/>
    <w:rsid w:val="00AF2B9B"/>
    <w:rsid w:val="00AF395D"/>
    <w:rsid w:val="00AF4791"/>
    <w:rsid w:val="00AF502C"/>
    <w:rsid w:val="00AF523E"/>
    <w:rsid w:val="00AF5321"/>
    <w:rsid w:val="00AF597C"/>
    <w:rsid w:val="00AF5D30"/>
    <w:rsid w:val="00AF60E6"/>
    <w:rsid w:val="00AF6571"/>
    <w:rsid w:val="00AF67B7"/>
    <w:rsid w:val="00AF7CA8"/>
    <w:rsid w:val="00AF7CFE"/>
    <w:rsid w:val="00B00109"/>
    <w:rsid w:val="00B00B95"/>
    <w:rsid w:val="00B00DE3"/>
    <w:rsid w:val="00B0176C"/>
    <w:rsid w:val="00B017A4"/>
    <w:rsid w:val="00B01D93"/>
    <w:rsid w:val="00B03B16"/>
    <w:rsid w:val="00B04B70"/>
    <w:rsid w:val="00B05953"/>
    <w:rsid w:val="00B066C5"/>
    <w:rsid w:val="00B10BBB"/>
    <w:rsid w:val="00B11300"/>
    <w:rsid w:val="00B119C9"/>
    <w:rsid w:val="00B11DEF"/>
    <w:rsid w:val="00B12099"/>
    <w:rsid w:val="00B122B3"/>
    <w:rsid w:val="00B13370"/>
    <w:rsid w:val="00B13B8F"/>
    <w:rsid w:val="00B13F4B"/>
    <w:rsid w:val="00B20235"/>
    <w:rsid w:val="00B20331"/>
    <w:rsid w:val="00B217CF"/>
    <w:rsid w:val="00B21DEB"/>
    <w:rsid w:val="00B2333A"/>
    <w:rsid w:val="00B236F1"/>
    <w:rsid w:val="00B241C7"/>
    <w:rsid w:val="00B2488A"/>
    <w:rsid w:val="00B24C82"/>
    <w:rsid w:val="00B25195"/>
    <w:rsid w:val="00B255CE"/>
    <w:rsid w:val="00B26081"/>
    <w:rsid w:val="00B265AD"/>
    <w:rsid w:val="00B269D7"/>
    <w:rsid w:val="00B27F31"/>
    <w:rsid w:val="00B30D6C"/>
    <w:rsid w:val="00B31C83"/>
    <w:rsid w:val="00B321F1"/>
    <w:rsid w:val="00B32574"/>
    <w:rsid w:val="00B32B71"/>
    <w:rsid w:val="00B34455"/>
    <w:rsid w:val="00B35959"/>
    <w:rsid w:val="00B36DC4"/>
    <w:rsid w:val="00B40275"/>
    <w:rsid w:val="00B408CE"/>
    <w:rsid w:val="00B42602"/>
    <w:rsid w:val="00B43240"/>
    <w:rsid w:val="00B44AC3"/>
    <w:rsid w:val="00B45361"/>
    <w:rsid w:val="00B45C9A"/>
    <w:rsid w:val="00B46E7F"/>
    <w:rsid w:val="00B47549"/>
    <w:rsid w:val="00B47AD0"/>
    <w:rsid w:val="00B51BDB"/>
    <w:rsid w:val="00B51E51"/>
    <w:rsid w:val="00B5252D"/>
    <w:rsid w:val="00B5258E"/>
    <w:rsid w:val="00B535A0"/>
    <w:rsid w:val="00B539A1"/>
    <w:rsid w:val="00B548E5"/>
    <w:rsid w:val="00B55428"/>
    <w:rsid w:val="00B55443"/>
    <w:rsid w:val="00B55496"/>
    <w:rsid w:val="00B55942"/>
    <w:rsid w:val="00B562B5"/>
    <w:rsid w:val="00B57834"/>
    <w:rsid w:val="00B57C4D"/>
    <w:rsid w:val="00B6013D"/>
    <w:rsid w:val="00B603F9"/>
    <w:rsid w:val="00B61833"/>
    <w:rsid w:val="00B62456"/>
    <w:rsid w:val="00B635B8"/>
    <w:rsid w:val="00B63D15"/>
    <w:rsid w:val="00B647B7"/>
    <w:rsid w:val="00B64EE2"/>
    <w:rsid w:val="00B65CDE"/>
    <w:rsid w:val="00B714DB"/>
    <w:rsid w:val="00B7158E"/>
    <w:rsid w:val="00B716E4"/>
    <w:rsid w:val="00B718BB"/>
    <w:rsid w:val="00B71EEF"/>
    <w:rsid w:val="00B71F7A"/>
    <w:rsid w:val="00B725F3"/>
    <w:rsid w:val="00B72D77"/>
    <w:rsid w:val="00B74605"/>
    <w:rsid w:val="00B75E20"/>
    <w:rsid w:val="00B760FA"/>
    <w:rsid w:val="00B76474"/>
    <w:rsid w:val="00B80F70"/>
    <w:rsid w:val="00B81030"/>
    <w:rsid w:val="00B81794"/>
    <w:rsid w:val="00B83E31"/>
    <w:rsid w:val="00B8516F"/>
    <w:rsid w:val="00B85239"/>
    <w:rsid w:val="00B85E5F"/>
    <w:rsid w:val="00B864B1"/>
    <w:rsid w:val="00B867DA"/>
    <w:rsid w:val="00B868B8"/>
    <w:rsid w:val="00B8715B"/>
    <w:rsid w:val="00B872BE"/>
    <w:rsid w:val="00B87EF5"/>
    <w:rsid w:val="00B90309"/>
    <w:rsid w:val="00B9090D"/>
    <w:rsid w:val="00B91401"/>
    <w:rsid w:val="00B92F54"/>
    <w:rsid w:val="00B939AD"/>
    <w:rsid w:val="00B93FE2"/>
    <w:rsid w:val="00B9440D"/>
    <w:rsid w:val="00B944DA"/>
    <w:rsid w:val="00B946FA"/>
    <w:rsid w:val="00B94E30"/>
    <w:rsid w:val="00B95391"/>
    <w:rsid w:val="00B954AC"/>
    <w:rsid w:val="00B95E9B"/>
    <w:rsid w:val="00B9636F"/>
    <w:rsid w:val="00B9675F"/>
    <w:rsid w:val="00B96CC4"/>
    <w:rsid w:val="00B97902"/>
    <w:rsid w:val="00B97F2C"/>
    <w:rsid w:val="00BA0B64"/>
    <w:rsid w:val="00BA0BF4"/>
    <w:rsid w:val="00BA0CA7"/>
    <w:rsid w:val="00BA13EF"/>
    <w:rsid w:val="00BA1A09"/>
    <w:rsid w:val="00BA2CB2"/>
    <w:rsid w:val="00BA2EB7"/>
    <w:rsid w:val="00BA395E"/>
    <w:rsid w:val="00BA4107"/>
    <w:rsid w:val="00BA4520"/>
    <w:rsid w:val="00BA5984"/>
    <w:rsid w:val="00BA70BF"/>
    <w:rsid w:val="00BA7144"/>
    <w:rsid w:val="00BA7333"/>
    <w:rsid w:val="00BA7640"/>
    <w:rsid w:val="00BA7888"/>
    <w:rsid w:val="00BB144C"/>
    <w:rsid w:val="00BB1965"/>
    <w:rsid w:val="00BB1B4B"/>
    <w:rsid w:val="00BB1E54"/>
    <w:rsid w:val="00BB2A16"/>
    <w:rsid w:val="00BB426F"/>
    <w:rsid w:val="00BB51A5"/>
    <w:rsid w:val="00BB51AF"/>
    <w:rsid w:val="00BB55BD"/>
    <w:rsid w:val="00BB5DAC"/>
    <w:rsid w:val="00BB6758"/>
    <w:rsid w:val="00BB6A40"/>
    <w:rsid w:val="00BB6ECF"/>
    <w:rsid w:val="00BB754B"/>
    <w:rsid w:val="00BC0073"/>
    <w:rsid w:val="00BC02A1"/>
    <w:rsid w:val="00BC03B3"/>
    <w:rsid w:val="00BC0E7F"/>
    <w:rsid w:val="00BC19D6"/>
    <w:rsid w:val="00BC270C"/>
    <w:rsid w:val="00BC27EA"/>
    <w:rsid w:val="00BC317B"/>
    <w:rsid w:val="00BC40A0"/>
    <w:rsid w:val="00BC47DF"/>
    <w:rsid w:val="00BC4D73"/>
    <w:rsid w:val="00BC57C4"/>
    <w:rsid w:val="00BC68CF"/>
    <w:rsid w:val="00BC764F"/>
    <w:rsid w:val="00BC7786"/>
    <w:rsid w:val="00BC7DD8"/>
    <w:rsid w:val="00BD01CF"/>
    <w:rsid w:val="00BD15D3"/>
    <w:rsid w:val="00BD177B"/>
    <w:rsid w:val="00BD1897"/>
    <w:rsid w:val="00BD2BCD"/>
    <w:rsid w:val="00BD2D1A"/>
    <w:rsid w:val="00BD3121"/>
    <w:rsid w:val="00BD3D0F"/>
    <w:rsid w:val="00BD4119"/>
    <w:rsid w:val="00BD586D"/>
    <w:rsid w:val="00BD5C1D"/>
    <w:rsid w:val="00BD62D9"/>
    <w:rsid w:val="00BD62E6"/>
    <w:rsid w:val="00BD63AF"/>
    <w:rsid w:val="00BD798A"/>
    <w:rsid w:val="00BD7CBB"/>
    <w:rsid w:val="00BE02C7"/>
    <w:rsid w:val="00BE042E"/>
    <w:rsid w:val="00BE0FA8"/>
    <w:rsid w:val="00BE10AE"/>
    <w:rsid w:val="00BE19A9"/>
    <w:rsid w:val="00BE1A67"/>
    <w:rsid w:val="00BE2910"/>
    <w:rsid w:val="00BE32A5"/>
    <w:rsid w:val="00BE32AD"/>
    <w:rsid w:val="00BE44D0"/>
    <w:rsid w:val="00BE5154"/>
    <w:rsid w:val="00BE5D67"/>
    <w:rsid w:val="00BE5DF4"/>
    <w:rsid w:val="00BE5E88"/>
    <w:rsid w:val="00BE6520"/>
    <w:rsid w:val="00BE672C"/>
    <w:rsid w:val="00BE6B4A"/>
    <w:rsid w:val="00BE7159"/>
    <w:rsid w:val="00BE7273"/>
    <w:rsid w:val="00BE767F"/>
    <w:rsid w:val="00BF0C83"/>
    <w:rsid w:val="00BF0DA3"/>
    <w:rsid w:val="00BF1B05"/>
    <w:rsid w:val="00BF3BB8"/>
    <w:rsid w:val="00BF3C3C"/>
    <w:rsid w:val="00BF587F"/>
    <w:rsid w:val="00BF59D2"/>
    <w:rsid w:val="00BF61EB"/>
    <w:rsid w:val="00BF6314"/>
    <w:rsid w:val="00BF638A"/>
    <w:rsid w:val="00BF7036"/>
    <w:rsid w:val="00BF787E"/>
    <w:rsid w:val="00C00613"/>
    <w:rsid w:val="00C00B67"/>
    <w:rsid w:val="00C010D1"/>
    <w:rsid w:val="00C01340"/>
    <w:rsid w:val="00C0223F"/>
    <w:rsid w:val="00C02357"/>
    <w:rsid w:val="00C029A0"/>
    <w:rsid w:val="00C02C15"/>
    <w:rsid w:val="00C02E98"/>
    <w:rsid w:val="00C03582"/>
    <w:rsid w:val="00C03615"/>
    <w:rsid w:val="00C04724"/>
    <w:rsid w:val="00C04AB1"/>
    <w:rsid w:val="00C06BB9"/>
    <w:rsid w:val="00C070AD"/>
    <w:rsid w:val="00C100C6"/>
    <w:rsid w:val="00C10938"/>
    <w:rsid w:val="00C111A1"/>
    <w:rsid w:val="00C11337"/>
    <w:rsid w:val="00C11482"/>
    <w:rsid w:val="00C11AD4"/>
    <w:rsid w:val="00C1263B"/>
    <w:rsid w:val="00C12F8D"/>
    <w:rsid w:val="00C130B5"/>
    <w:rsid w:val="00C13AA6"/>
    <w:rsid w:val="00C14A44"/>
    <w:rsid w:val="00C14F35"/>
    <w:rsid w:val="00C161E4"/>
    <w:rsid w:val="00C16871"/>
    <w:rsid w:val="00C175A6"/>
    <w:rsid w:val="00C175D0"/>
    <w:rsid w:val="00C2024E"/>
    <w:rsid w:val="00C208E8"/>
    <w:rsid w:val="00C21147"/>
    <w:rsid w:val="00C2154F"/>
    <w:rsid w:val="00C21760"/>
    <w:rsid w:val="00C21B72"/>
    <w:rsid w:val="00C22BF0"/>
    <w:rsid w:val="00C22C0E"/>
    <w:rsid w:val="00C22E91"/>
    <w:rsid w:val="00C22FED"/>
    <w:rsid w:val="00C248BC"/>
    <w:rsid w:val="00C251DC"/>
    <w:rsid w:val="00C25FF5"/>
    <w:rsid w:val="00C262D3"/>
    <w:rsid w:val="00C26787"/>
    <w:rsid w:val="00C2685B"/>
    <w:rsid w:val="00C26955"/>
    <w:rsid w:val="00C26DAB"/>
    <w:rsid w:val="00C27320"/>
    <w:rsid w:val="00C27340"/>
    <w:rsid w:val="00C2791B"/>
    <w:rsid w:val="00C30B3F"/>
    <w:rsid w:val="00C31087"/>
    <w:rsid w:val="00C316B3"/>
    <w:rsid w:val="00C31808"/>
    <w:rsid w:val="00C327C0"/>
    <w:rsid w:val="00C33573"/>
    <w:rsid w:val="00C339FD"/>
    <w:rsid w:val="00C33EA2"/>
    <w:rsid w:val="00C34381"/>
    <w:rsid w:val="00C3532C"/>
    <w:rsid w:val="00C35FD6"/>
    <w:rsid w:val="00C365E7"/>
    <w:rsid w:val="00C3675D"/>
    <w:rsid w:val="00C36AA9"/>
    <w:rsid w:val="00C3702E"/>
    <w:rsid w:val="00C37153"/>
    <w:rsid w:val="00C372C0"/>
    <w:rsid w:val="00C40A07"/>
    <w:rsid w:val="00C40CA9"/>
    <w:rsid w:val="00C40F0C"/>
    <w:rsid w:val="00C41C92"/>
    <w:rsid w:val="00C43666"/>
    <w:rsid w:val="00C440E8"/>
    <w:rsid w:val="00C454B6"/>
    <w:rsid w:val="00C4578D"/>
    <w:rsid w:val="00C45AB6"/>
    <w:rsid w:val="00C46184"/>
    <w:rsid w:val="00C462A7"/>
    <w:rsid w:val="00C46785"/>
    <w:rsid w:val="00C475AD"/>
    <w:rsid w:val="00C47CCA"/>
    <w:rsid w:val="00C47D95"/>
    <w:rsid w:val="00C502A5"/>
    <w:rsid w:val="00C503F3"/>
    <w:rsid w:val="00C51680"/>
    <w:rsid w:val="00C518AF"/>
    <w:rsid w:val="00C51B34"/>
    <w:rsid w:val="00C52837"/>
    <w:rsid w:val="00C52B63"/>
    <w:rsid w:val="00C52B8D"/>
    <w:rsid w:val="00C54B22"/>
    <w:rsid w:val="00C54BF9"/>
    <w:rsid w:val="00C55344"/>
    <w:rsid w:val="00C5606B"/>
    <w:rsid w:val="00C56340"/>
    <w:rsid w:val="00C56871"/>
    <w:rsid w:val="00C56C88"/>
    <w:rsid w:val="00C609DC"/>
    <w:rsid w:val="00C60EC9"/>
    <w:rsid w:val="00C616BE"/>
    <w:rsid w:val="00C61858"/>
    <w:rsid w:val="00C61897"/>
    <w:rsid w:val="00C61AC3"/>
    <w:rsid w:val="00C6241D"/>
    <w:rsid w:val="00C62947"/>
    <w:rsid w:val="00C6344D"/>
    <w:rsid w:val="00C63850"/>
    <w:rsid w:val="00C63A9F"/>
    <w:rsid w:val="00C65591"/>
    <w:rsid w:val="00C665DB"/>
    <w:rsid w:val="00C6692F"/>
    <w:rsid w:val="00C67B9E"/>
    <w:rsid w:val="00C708E6"/>
    <w:rsid w:val="00C70CCD"/>
    <w:rsid w:val="00C712F0"/>
    <w:rsid w:val="00C71365"/>
    <w:rsid w:val="00C716FF"/>
    <w:rsid w:val="00C71FF7"/>
    <w:rsid w:val="00C7298F"/>
    <w:rsid w:val="00C72EC7"/>
    <w:rsid w:val="00C731F2"/>
    <w:rsid w:val="00C73D19"/>
    <w:rsid w:val="00C740B8"/>
    <w:rsid w:val="00C744B0"/>
    <w:rsid w:val="00C74D6C"/>
    <w:rsid w:val="00C74DA0"/>
    <w:rsid w:val="00C74FB6"/>
    <w:rsid w:val="00C751C8"/>
    <w:rsid w:val="00C753D8"/>
    <w:rsid w:val="00C75640"/>
    <w:rsid w:val="00C75B46"/>
    <w:rsid w:val="00C76A98"/>
    <w:rsid w:val="00C76AF2"/>
    <w:rsid w:val="00C773E9"/>
    <w:rsid w:val="00C779AF"/>
    <w:rsid w:val="00C77B0C"/>
    <w:rsid w:val="00C77F39"/>
    <w:rsid w:val="00C80725"/>
    <w:rsid w:val="00C80CB3"/>
    <w:rsid w:val="00C81207"/>
    <w:rsid w:val="00C814A4"/>
    <w:rsid w:val="00C8184C"/>
    <w:rsid w:val="00C818D0"/>
    <w:rsid w:val="00C81DD8"/>
    <w:rsid w:val="00C822DA"/>
    <w:rsid w:val="00C824EE"/>
    <w:rsid w:val="00C83301"/>
    <w:rsid w:val="00C83E4F"/>
    <w:rsid w:val="00C84B4A"/>
    <w:rsid w:val="00C85091"/>
    <w:rsid w:val="00C85E76"/>
    <w:rsid w:val="00C85F12"/>
    <w:rsid w:val="00C86727"/>
    <w:rsid w:val="00C87C8C"/>
    <w:rsid w:val="00C9008C"/>
    <w:rsid w:val="00C90B46"/>
    <w:rsid w:val="00C90BD9"/>
    <w:rsid w:val="00C90EF1"/>
    <w:rsid w:val="00C9107E"/>
    <w:rsid w:val="00C9171F"/>
    <w:rsid w:val="00C92309"/>
    <w:rsid w:val="00C928F9"/>
    <w:rsid w:val="00C92C43"/>
    <w:rsid w:val="00C93948"/>
    <w:rsid w:val="00C93C01"/>
    <w:rsid w:val="00C94B43"/>
    <w:rsid w:val="00C94DCF"/>
    <w:rsid w:val="00C95D91"/>
    <w:rsid w:val="00C973B0"/>
    <w:rsid w:val="00C978FB"/>
    <w:rsid w:val="00C979F3"/>
    <w:rsid w:val="00CA2147"/>
    <w:rsid w:val="00CA2250"/>
    <w:rsid w:val="00CA3FB5"/>
    <w:rsid w:val="00CA4C0D"/>
    <w:rsid w:val="00CA4EB4"/>
    <w:rsid w:val="00CA599E"/>
    <w:rsid w:val="00CA63EF"/>
    <w:rsid w:val="00CA6711"/>
    <w:rsid w:val="00CA7090"/>
    <w:rsid w:val="00CA799A"/>
    <w:rsid w:val="00CB0EA0"/>
    <w:rsid w:val="00CB219E"/>
    <w:rsid w:val="00CB2B2C"/>
    <w:rsid w:val="00CB2C4F"/>
    <w:rsid w:val="00CB2E9E"/>
    <w:rsid w:val="00CB37FE"/>
    <w:rsid w:val="00CB388E"/>
    <w:rsid w:val="00CB3B5F"/>
    <w:rsid w:val="00CB54E9"/>
    <w:rsid w:val="00CB5D5B"/>
    <w:rsid w:val="00CB5DC5"/>
    <w:rsid w:val="00CB63F8"/>
    <w:rsid w:val="00CB7AF5"/>
    <w:rsid w:val="00CC0CF8"/>
    <w:rsid w:val="00CC0F11"/>
    <w:rsid w:val="00CC245C"/>
    <w:rsid w:val="00CC2DCA"/>
    <w:rsid w:val="00CC3F3C"/>
    <w:rsid w:val="00CC477C"/>
    <w:rsid w:val="00CC4B79"/>
    <w:rsid w:val="00CC4D10"/>
    <w:rsid w:val="00CC7551"/>
    <w:rsid w:val="00CD01ED"/>
    <w:rsid w:val="00CD04D0"/>
    <w:rsid w:val="00CD09E9"/>
    <w:rsid w:val="00CD162F"/>
    <w:rsid w:val="00CD2185"/>
    <w:rsid w:val="00CD29D9"/>
    <w:rsid w:val="00CD2BBF"/>
    <w:rsid w:val="00CD2BC9"/>
    <w:rsid w:val="00CD2E3D"/>
    <w:rsid w:val="00CD305C"/>
    <w:rsid w:val="00CD32AD"/>
    <w:rsid w:val="00CD3DEB"/>
    <w:rsid w:val="00CD42BB"/>
    <w:rsid w:val="00CD46D0"/>
    <w:rsid w:val="00CD47FF"/>
    <w:rsid w:val="00CD4D5F"/>
    <w:rsid w:val="00CD51F0"/>
    <w:rsid w:val="00CD5458"/>
    <w:rsid w:val="00CD625F"/>
    <w:rsid w:val="00CD6676"/>
    <w:rsid w:val="00CD70BC"/>
    <w:rsid w:val="00CD7BD7"/>
    <w:rsid w:val="00CD7ED7"/>
    <w:rsid w:val="00CE137E"/>
    <w:rsid w:val="00CE1A44"/>
    <w:rsid w:val="00CE2346"/>
    <w:rsid w:val="00CE2365"/>
    <w:rsid w:val="00CE3389"/>
    <w:rsid w:val="00CE35EC"/>
    <w:rsid w:val="00CE41CA"/>
    <w:rsid w:val="00CE5BA1"/>
    <w:rsid w:val="00CE5CE3"/>
    <w:rsid w:val="00CE5D7E"/>
    <w:rsid w:val="00CE6628"/>
    <w:rsid w:val="00CE7B0D"/>
    <w:rsid w:val="00CE7E62"/>
    <w:rsid w:val="00CF10E2"/>
    <w:rsid w:val="00CF110D"/>
    <w:rsid w:val="00CF17A9"/>
    <w:rsid w:val="00CF2A1E"/>
    <w:rsid w:val="00CF2DC0"/>
    <w:rsid w:val="00CF2E81"/>
    <w:rsid w:val="00CF3238"/>
    <w:rsid w:val="00CF4956"/>
    <w:rsid w:val="00CF4DED"/>
    <w:rsid w:val="00CF4E88"/>
    <w:rsid w:val="00CF5733"/>
    <w:rsid w:val="00CF5969"/>
    <w:rsid w:val="00CF5FAC"/>
    <w:rsid w:val="00D00CAE"/>
    <w:rsid w:val="00D0198E"/>
    <w:rsid w:val="00D02674"/>
    <w:rsid w:val="00D03186"/>
    <w:rsid w:val="00D031DC"/>
    <w:rsid w:val="00D0329E"/>
    <w:rsid w:val="00D03394"/>
    <w:rsid w:val="00D03A8A"/>
    <w:rsid w:val="00D044B8"/>
    <w:rsid w:val="00D04E48"/>
    <w:rsid w:val="00D05B8B"/>
    <w:rsid w:val="00D05C5C"/>
    <w:rsid w:val="00D05CEC"/>
    <w:rsid w:val="00D060E9"/>
    <w:rsid w:val="00D06BB7"/>
    <w:rsid w:val="00D06D88"/>
    <w:rsid w:val="00D07118"/>
    <w:rsid w:val="00D07542"/>
    <w:rsid w:val="00D07C0D"/>
    <w:rsid w:val="00D1119B"/>
    <w:rsid w:val="00D12035"/>
    <w:rsid w:val="00D12B65"/>
    <w:rsid w:val="00D149E1"/>
    <w:rsid w:val="00D14BE3"/>
    <w:rsid w:val="00D150B6"/>
    <w:rsid w:val="00D158C9"/>
    <w:rsid w:val="00D160E7"/>
    <w:rsid w:val="00D1688E"/>
    <w:rsid w:val="00D171E3"/>
    <w:rsid w:val="00D17C12"/>
    <w:rsid w:val="00D17D95"/>
    <w:rsid w:val="00D200E8"/>
    <w:rsid w:val="00D20FF8"/>
    <w:rsid w:val="00D2251A"/>
    <w:rsid w:val="00D22D27"/>
    <w:rsid w:val="00D23CD2"/>
    <w:rsid w:val="00D24101"/>
    <w:rsid w:val="00D2497E"/>
    <w:rsid w:val="00D24ACC"/>
    <w:rsid w:val="00D25474"/>
    <w:rsid w:val="00D2695F"/>
    <w:rsid w:val="00D306CF"/>
    <w:rsid w:val="00D30A55"/>
    <w:rsid w:val="00D30A77"/>
    <w:rsid w:val="00D30D2C"/>
    <w:rsid w:val="00D31D8B"/>
    <w:rsid w:val="00D320C3"/>
    <w:rsid w:val="00D3211F"/>
    <w:rsid w:val="00D3281F"/>
    <w:rsid w:val="00D328DB"/>
    <w:rsid w:val="00D3379C"/>
    <w:rsid w:val="00D337E6"/>
    <w:rsid w:val="00D34016"/>
    <w:rsid w:val="00D34360"/>
    <w:rsid w:val="00D35C5F"/>
    <w:rsid w:val="00D360A6"/>
    <w:rsid w:val="00D360D8"/>
    <w:rsid w:val="00D36ED8"/>
    <w:rsid w:val="00D370D0"/>
    <w:rsid w:val="00D37ABC"/>
    <w:rsid w:val="00D40A1B"/>
    <w:rsid w:val="00D420C5"/>
    <w:rsid w:val="00D4267E"/>
    <w:rsid w:val="00D43568"/>
    <w:rsid w:val="00D4385A"/>
    <w:rsid w:val="00D43A3B"/>
    <w:rsid w:val="00D449FE"/>
    <w:rsid w:val="00D45B3D"/>
    <w:rsid w:val="00D50254"/>
    <w:rsid w:val="00D51755"/>
    <w:rsid w:val="00D51966"/>
    <w:rsid w:val="00D51DB0"/>
    <w:rsid w:val="00D53DAD"/>
    <w:rsid w:val="00D5439D"/>
    <w:rsid w:val="00D54BEA"/>
    <w:rsid w:val="00D54DD5"/>
    <w:rsid w:val="00D55564"/>
    <w:rsid w:val="00D578BB"/>
    <w:rsid w:val="00D60783"/>
    <w:rsid w:val="00D60A70"/>
    <w:rsid w:val="00D614C2"/>
    <w:rsid w:val="00D632BD"/>
    <w:rsid w:val="00D64090"/>
    <w:rsid w:val="00D64578"/>
    <w:rsid w:val="00D65406"/>
    <w:rsid w:val="00D658A7"/>
    <w:rsid w:val="00D659F2"/>
    <w:rsid w:val="00D65DB0"/>
    <w:rsid w:val="00D6601B"/>
    <w:rsid w:val="00D664BC"/>
    <w:rsid w:val="00D66824"/>
    <w:rsid w:val="00D66E6C"/>
    <w:rsid w:val="00D677AA"/>
    <w:rsid w:val="00D67DBE"/>
    <w:rsid w:val="00D70BBB"/>
    <w:rsid w:val="00D717CD"/>
    <w:rsid w:val="00D72090"/>
    <w:rsid w:val="00D73035"/>
    <w:rsid w:val="00D7426D"/>
    <w:rsid w:val="00D742AD"/>
    <w:rsid w:val="00D75127"/>
    <w:rsid w:val="00D75253"/>
    <w:rsid w:val="00D758E2"/>
    <w:rsid w:val="00D75B2F"/>
    <w:rsid w:val="00D75C40"/>
    <w:rsid w:val="00D76A04"/>
    <w:rsid w:val="00D777CA"/>
    <w:rsid w:val="00D77858"/>
    <w:rsid w:val="00D8061D"/>
    <w:rsid w:val="00D80B62"/>
    <w:rsid w:val="00D8142E"/>
    <w:rsid w:val="00D81D78"/>
    <w:rsid w:val="00D81FE1"/>
    <w:rsid w:val="00D8309A"/>
    <w:rsid w:val="00D842EB"/>
    <w:rsid w:val="00D85081"/>
    <w:rsid w:val="00D858DF"/>
    <w:rsid w:val="00D85932"/>
    <w:rsid w:val="00D85CB8"/>
    <w:rsid w:val="00D864ED"/>
    <w:rsid w:val="00D8663B"/>
    <w:rsid w:val="00D86A94"/>
    <w:rsid w:val="00D86CF6"/>
    <w:rsid w:val="00D86ED7"/>
    <w:rsid w:val="00D8793A"/>
    <w:rsid w:val="00D87E11"/>
    <w:rsid w:val="00D9031E"/>
    <w:rsid w:val="00D90AB6"/>
    <w:rsid w:val="00D91393"/>
    <w:rsid w:val="00D91791"/>
    <w:rsid w:val="00D91D59"/>
    <w:rsid w:val="00D9224F"/>
    <w:rsid w:val="00D92B06"/>
    <w:rsid w:val="00D92F4E"/>
    <w:rsid w:val="00D931C8"/>
    <w:rsid w:val="00D9371D"/>
    <w:rsid w:val="00D9382D"/>
    <w:rsid w:val="00D939B5"/>
    <w:rsid w:val="00D93FBA"/>
    <w:rsid w:val="00D94D9A"/>
    <w:rsid w:val="00D95832"/>
    <w:rsid w:val="00D968F3"/>
    <w:rsid w:val="00D96FE3"/>
    <w:rsid w:val="00D9772D"/>
    <w:rsid w:val="00D97758"/>
    <w:rsid w:val="00DA1344"/>
    <w:rsid w:val="00DA1459"/>
    <w:rsid w:val="00DA286C"/>
    <w:rsid w:val="00DA28A9"/>
    <w:rsid w:val="00DA2AD7"/>
    <w:rsid w:val="00DA31DA"/>
    <w:rsid w:val="00DA3CBD"/>
    <w:rsid w:val="00DA5E25"/>
    <w:rsid w:val="00DA6BB0"/>
    <w:rsid w:val="00DA7A0E"/>
    <w:rsid w:val="00DB0AC5"/>
    <w:rsid w:val="00DB0CD1"/>
    <w:rsid w:val="00DB106D"/>
    <w:rsid w:val="00DB140A"/>
    <w:rsid w:val="00DB1611"/>
    <w:rsid w:val="00DB1685"/>
    <w:rsid w:val="00DB2668"/>
    <w:rsid w:val="00DB29D1"/>
    <w:rsid w:val="00DB2E5C"/>
    <w:rsid w:val="00DB4866"/>
    <w:rsid w:val="00DB566F"/>
    <w:rsid w:val="00DB5D21"/>
    <w:rsid w:val="00DB67C3"/>
    <w:rsid w:val="00DB739D"/>
    <w:rsid w:val="00DB7E41"/>
    <w:rsid w:val="00DB7F66"/>
    <w:rsid w:val="00DC0F35"/>
    <w:rsid w:val="00DC1374"/>
    <w:rsid w:val="00DC1406"/>
    <w:rsid w:val="00DC1C19"/>
    <w:rsid w:val="00DC21AD"/>
    <w:rsid w:val="00DC24C7"/>
    <w:rsid w:val="00DC27B7"/>
    <w:rsid w:val="00DC5560"/>
    <w:rsid w:val="00DC56DD"/>
    <w:rsid w:val="00DC60A4"/>
    <w:rsid w:val="00DC7867"/>
    <w:rsid w:val="00DD120F"/>
    <w:rsid w:val="00DD1D89"/>
    <w:rsid w:val="00DD20F1"/>
    <w:rsid w:val="00DD2EE4"/>
    <w:rsid w:val="00DD32F8"/>
    <w:rsid w:val="00DD3C54"/>
    <w:rsid w:val="00DD4645"/>
    <w:rsid w:val="00DD467E"/>
    <w:rsid w:val="00DD4C05"/>
    <w:rsid w:val="00DD524E"/>
    <w:rsid w:val="00DD5ADB"/>
    <w:rsid w:val="00DD690C"/>
    <w:rsid w:val="00DD7039"/>
    <w:rsid w:val="00DD738C"/>
    <w:rsid w:val="00DD77F0"/>
    <w:rsid w:val="00DD7ACD"/>
    <w:rsid w:val="00DE1B50"/>
    <w:rsid w:val="00DE23E6"/>
    <w:rsid w:val="00DE249D"/>
    <w:rsid w:val="00DE3B70"/>
    <w:rsid w:val="00DE4033"/>
    <w:rsid w:val="00DE42BF"/>
    <w:rsid w:val="00DE4AC8"/>
    <w:rsid w:val="00DE5261"/>
    <w:rsid w:val="00DE53F6"/>
    <w:rsid w:val="00DE5D81"/>
    <w:rsid w:val="00DE636D"/>
    <w:rsid w:val="00DE6809"/>
    <w:rsid w:val="00DE6BCD"/>
    <w:rsid w:val="00DE7110"/>
    <w:rsid w:val="00DE72DC"/>
    <w:rsid w:val="00DE78F2"/>
    <w:rsid w:val="00DF04F9"/>
    <w:rsid w:val="00DF111E"/>
    <w:rsid w:val="00DF1507"/>
    <w:rsid w:val="00DF1554"/>
    <w:rsid w:val="00DF177F"/>
    <w:rsid w:val="00DF296D"/>
    <w:rsid w:val="00DF2D41"/>
    <w:rsid w:val="00DF2F1A"/>
    <w:rsid w:val="00DF4555"/>
    <w:rsid w:val="00DF4692"/>
    <w:rsid w:val="00DF5BB4"/>
    <w:rsid w:val="00DF66E0"/>
    <w:rsid w:val="00DF6C4D"/>
    <w:rsid w:val="00DF6DEB"/>
    <w:rsid w:val="00DF710B"/>
    <w:rsid w:val="00E007A2"/>
    <w:rsid w:val="00E00954"/>
    <w:rsid w:val="00E011C0"/>
    <w:rsid w:val="00E019AF"/>
    <w:rsid w:val="00E0241F"/>
    <w:rsid w:val="00E02C61"/>
    <w:rsid w:val="00E03429"/>
    <w:rsid w:val="00E03817"/>
    <w:rsid w:val="00E04324"/>
    <w:rsid w:val="00E04C58"/>
    <w:rsid w:val="00E05C21"/>
    <w:rsid w:val="00E06444"/>
    <w:rsid w:val="00E070E2"/>
    <w:rsid w:val="00E10630"/>
    <w:rsid w:val="00E11370"/>
    <w:rsid w:val="00E11822"/>
    <w:rsid w:val="00E121A5"/>
    <w:rsid w:val="00E1241F"/>
    <w:rsid w:val="00E1244C"/>
    <w:rsid w:val="00E125AE"/>
    <w:rsid w:val="00E127F5"/>
    <w:rsid w:val="00E12D52"/>
    <w:rsid w:val="00E13C5E"/>
    <w:rsid w:val="00E143C7"/>
    <w:rsid w:val="00E1445C"/>
    <w:rsid w:val="00E14A2D"/>
    <w:rsid w:val="00E15D84"/>
    <w:rsid w:val="00E16411"/>
    <w:rsid w:val="00E1768E"/>
    <w:rsid w:val="00E17744"/>
    <w:rsid w:val="00E17892"/>
    <w:rsid w:val="00E17C91"/>
    <w:rsid w:val="00E20B0E"/>
    <w:rsid w:val="00E20EDC"/>
    <w:rsid w:val="00E2113E"/>
    <w:rsid w:val="00E21A51"/>
    <w:rsid w:val="00E21B16"/>
    <w:rsid w:val="00E21B19"/>
    <w:rsid w:val="00E21EEF"/>
    <w:rsid w:val="00E23C35"/>
    <w:rsid w:val="00E23D20"/>
    <w:rsid w:val="00E25087"/>
    <w:rsid w:val="00E25466"/>
    <w:rsid w:val="00E25552"/>
    <w:rsid w:val="00E25A94"/>
    <w:rsid w:val="00E25B8F"/>
    <w:rsid w:val="00E26319"/>
    <w:rsid w:val="00E26645"/>
    <w:rsid w:val="00E278D8"/>
    <w:rsid w:val="00E2796C"/>
    <w:rsid w:val="00E309CA"/>
    <w:rsid w:val="00E30A5D"/>
    <w:rsid w:val="00E30A83"/>
    <w:rsid w:val="00E30B88"/>
    <w:rsid w:val="00E31BFC"/>
    <w:rsid w:val="00E31C89"/>
    <w:rsid w:val="00E31D71"/>
    <w:rsid w:val="00E3288C"/>
    <w:rsid w:val="00E32EB2"/>
    <w:rsid w:val="00E3416E"/>
    <w:rsid w:val="00E35336"/>
    <w:rsid w:val="00E35754"/>
    <w:rsid w:val="00E35E2D"/>
    <w:rsid w:val="00E360E1"/>
    <w:rsid w:val="00E369FD"/>
    <w:rsid w:val="00E37133"/>
    <w:rsid w:val="00E37704"/>
    <w:rsid w:val="00E37DF0"/>
    <w:rsid w:val="00E40366"/>
    <w:rsid w:val="00E40918"/>
    <w:rsid w:val="00E40AC6"/>
    <w:rsid w:val="00E40DBE"/>
    <w:rsid w:val="00E43406"/>
    <w:rsid w:val="00E4343A"/>
    <w:rsid w:val="00E4357B"/>
    <w:rsid w:val="00E438F0"/>
    <w:rsid w:val="00E43917"/>
    <w:rsid w:val="00E43A87"/>
    <w:rsid w:val="00E4419E"/>
    <w:rsid w:val="00E445FB"/>
    <w:rsid w:val="00E45DEF"/>
    <w:rsid w:val="00E464D3"/>
    <w:rsid w:val="00E46E10"/>
    <w:rsid w:val="00E47BAC"/>
    <w:rsid w:val="00E47C02"/>
    <w:rsid w:val="00E501DE"/>
    <w:rsid w:val="00E5249A"/>
    <w:rsid w:val="00E52C10"/>
    <w:rsid w:val="00E53442"/>
    <w:rsid w:val="00E534CB"/>
    <w:rsid w:val="00E5376F"/>
    <w:rsid w:val="00E53A28"/>
    <w:rsid w:val="00E53D4C"/>
    <w:rsid w:val="00E563F4"/>
    <w:rsid w:val="00E565A0"/>
    <w:rsid w:val="00E569E5"/>
    <w:rsid w:val="00E56A82"/>
    <w:rsid w:val="00E570D9"/>
    <w:rsid w:val="00E570F1"/>
    <w:rsid w:val="00E6026D"/>
    <w:rsid w:val="00E611EB"/>
    <w:rsid w:val="00E61286"/>
    <w:rsid w:val="00E61AB4"/>
    <w:rsid w:val="00E61B6D"/>
    <w:rsid w:val="00E62870"/>
    <w:rsid w:val="00E62B00"/>
    <w:rsid w:val="00E62E62"/>
    <w:rsid w:val="00E634AB"/>
    <w:rsid w:val="00E634C1"/>
    <w:rsid w:val="00E639F5"/>
    <w:rsid w:val="00E63B5F"/>
    <w:rsid w:val="00E65B1C"/>
    <w:rsid w:val="00E662B6"/>
    <w:rsid w:val="00E66362"/>
    <w:rsid w:val="00E6650F"/>
    <w:rsid w:val="00E67CCC"/>
    <w:rsid w:val="00E701A4"/>
    <w:rsid w:val="00E70290"/>
    <w:rsid w:val="00E70722"/>
    <w:rsid w:val="00E70A28"/>
    <w:rsid w:val="00E716B9"/>
    <w:rsid w:val="00E71EF4"/>
    <w:rsid w:val="00E72C20"/>
    <w:rsid w:val="00E72C38"/>
    <w:rsid w:val="00E72D31"/>
    <w:rsid w:val="00E72DB9"/>
    <w:rsid w:val="00E73397"/>
    <w:rsid w:val="00E73A7F"/>
    <w:rsid w:val="00E73B2F"/>
    <w:rsid w:val="00E74174"/>
    <w:rsid w:val="00E74F28"/>
    <w:rsid w:val="00E75490"/>
    <w:rsid w:val="00E7610B"/>
    <w:rsid w:val="00E7691A"/>
    <w:rsid w:val="00E76BEE"/>
    <w:rsid w:val="00E76D71"/>
    <w:rsid w:val="00E7770C"/>
    <w:rsid w:val="00E77831"/>
    <w:rsid w:val="00E779B8"/>
    <w:rsid w:val="00E80172"/>
    <w:rsid w:val="00E801CD"/>
    <w:rsid w:val="00E802A5"/>
    <w:rsid w:val="00E80E17"/>
    <w:rsid w:val="00E81927"/>
    <w:rsid w:val="00E8193C"/>
    <w:rsid w:val="00E82D19"/>
    <w:rsid w:val="00E82D4D"/>
    <w:rsid w:val="00E82ED7"/>
    <w:rsid w:val="00E83575"/>
    <w:rsid w:val="00E835A2"/>
    <w:rsid w:val="00E84EA4"/>
    <w:rsid w:val="00E86A10"/>
    <w:rsid w:val="00E86D30"/>
    <w:rsid w:val="00E86E6B"/>
    <w:rsid w:val="00E87205"/>
    <w:rsid w:val="00E90031"/>
    <w:rsid w:val="00E91551"/>
    <w:rsid w:val="00E9176F"/>
    <w:rsid w:val="00E91AB0"/>
    <w:rsid w:val="00E9299D"/>
    <w:rsid w:val="00E930FF"/>
    <w:rsid w:val="00E9411A"/>
    <w:rsid w:val="00E94E94"/>
    <w:rsid w:val="00E95086"/>
    <w:rsid w:val="00E9516C"/>
    <w:rsid w:val="00E95E71"/>
    <w:rsid w:val="00E960AC"/>
    <w:rsid w:val="00E9645B"/>
    <w:rsid w:val="00E96D6E"/>
    <w:rsid w:val="00E97016"/>
    <w:rsid w:val="00E97949"/>
    <w:rsid w:val="00EA0530"/>
    <w:rsid w:val="00EA0F97"/>
    <w:rsid w:val="00EA10D0"/>
    <w:rsid w:val="00EA2385"/>
    <w:rsid w:val="00EA430D"/>
    <w:rsid w:val="00EA445A"/>
    <w:rsid w:val="00EA44FF"/>
    <w:rsid w:val="00EA4732"/>
    <w:rsid w:val="00EA4F76"/>
    <w:rsid w:val="00EA5198"/>
    <w:rsid w:val="00EA53B5"/>
    <w:rsid w:val="00EA5CA4"/>
    <w:rsid w:val="00EA60DD"/>
    <w:rsid w:val="00EA6B31"/>
    <w:rsid w:val="00EA6EC9"/>
    <w:rsid w:val="00EA755B"/>
    <w:rsid w:val="00EA7693"/>
    <w:rsid w:val="00EB0136"/>
    <w:rsid w:val="00EB0418"/>
    <w:rsid w:val="00EB151C"/>
    <w:rsid w:val="00EB2391"/>
    <w:rsid w:val="00EB2BAF"/>
    <w:rsid w:val="00EB2C2C"/>
    <w:rsid w:val="00EB343A"/>
    <w:rsid w:val="00EB344B"/>
    <w:rsid w:val="00EB380B"/>
    <w:rsid w:val="00EB39DB"/>
    <w:rsid w:val="00EB3ADF"/>
    <w:rsid w:val="00EB40D1"/>
    <w:rsid w:val="00EB5489"/>
    <w:rsid w:val="00EB58C0"/>
    <w:rsid w:val="00EB6557"/>
    <w:rsid w:val="00EB7209"/>
    <w:rsid w:val="00EC0370"/>
    <w:rsid w:val="00EC05E1"/>
    <w:rsid w:val="00EC2263"/>
    <w:rsid w:val="00EC231D"/>
    <w:rsid w:val="00EC2F03"/>
    <w:rsid w:val="00EC428C"/>
    <w:rsid w:val="00EC4527"/>
    <w:rsid w:val="00EC51CA"/>
    <w:rsid w:val="00EC5312"/>
    <w:rsid w:val="00EC589A"/>
    <w:rsid w:val="00EC5A9C"/>
    <w:rsid w:val="00EC6EE7"/>
    <w:rsid w:val="00EC6FD4"/>
    <w:rsid w:val="00EC716E"/>
    <w:rsid w:val="00EC7B25"/>
    <w:rsid w:val="00EC7BA3"/>
    <w:rsid w:val="00ED12FA"/>
    <w:rsid w:val="00ED1521"/>
    <w:rsid w:val="00ED20D9"/>
    <w:rsid w:val="00ED2125"/>
    <w:rsid w:val="00ED2940"/>
    <w:rsid w:val="00ED33FC"/>
    <w:rsid w:val="00ED355E"/>
    <w:rsid w:val="00ED3B42"/>
    <w:rsid w:val="00ED4E85"/>
    <w:rsid w:val="00ED531E"/>
    <w:rsid w:val="00ED5BB3"/>
    <w:rsid w:val="00ED5CF5"/>
    <w:rsid w:val="00ED640A"/>
    <w:rsid w:val="00ED6657"/>
    <w:rsid w:val="00ED681A"/>
    <w:rsid w:val="00ED6D5E"/>
    <w:rsid w:val="00ED745A"/>
    <w:rsid w:val="00ED784E"/>
    <w:rsid w:val="00ED7886"/>
    <w:rsid w:val="00ED7962"/>
    <w:rsid w:val="00EE03D7"/>
    <w:rsid w:val="00EE069A"/>
    <w:rsid w:val="00EE1440"/>
    <w:rsid w:val="00EE1A04"/>
    <w:rsid w:val="00EE1B4D"/>
    <w:rsid w:val="00EE1BF9"/>
    <w:rsid w:val="00EE1DE9"/>
    <w:rsid w:val="00EE1FC1"/>
    <w:rsid w:val="00EE2144"/>
    <w:rsid w:val="00EE2B75"/>
    <w:rsid w:val="00EE371E"/>
    <w:rsid w:val="00EE39EA"/>
    <w:rsid w:val="00EE439D"/>
    <w:rsid w:val="00EE45A5"/>
    <w:rsid w:val="00EE6056"/>
    <w:rsid w:val="00EE69F3"/>
    <w:rsid w:val="00EF0496"/>
    <w:rsid w:val="00EF07AF"/>
    <w:rsid w:val="00EF26B3"/>
    <w:rsid w:val="00EF29A0"/>
    <w:rsid w:val="00EF3015"/>
    <w:rsid w:val="00EF38ED"/>
    <w:rsid w:val="00EF4EB9"/>
    <w:rsid w:val="00EF5AA8"/>
    <w:rsid w:val="00EF5F02"/>
    <w:rsid w:val="00EF6E8C"/>
    <w:rsid w:val="00EF6FEA"/>
    <w:rsid w:val="00EF7983"/>
    <w:rsid w:val="00F0000A"/>
    <w:rsid w:val="00F01086"/>
    <w:rsid w:val="00F0190C"/>
    <w:rsid w:val="00F01D05"/>
    <w:rsid w:val="00F02DCB"/>
    <w:rsid w:val="00F03463"/>
    <w:rsid w:val="00F03476"/>
    <w:rsid w:val="00F03752"/>
    <w:rsid w:val="00F04FF2"/>
    <w:rsid w:val="00F056C9"/>
    <w:rsid w:val="00F06775"/>
    <w:rsid w:val="00F114F3"/>
    <w:rsid w:val="00F11BFD"/>
    <w:rsid w:val="00F125EC"/>
    <w:rsid w:val="00F129D3"/>
    <w:rsid w:val="00F15139"/>
    <w:rsid w:val="00F153E8"/>
    <w:rsid w:val="00F16375"/>
    <w:rsid w:val="00F166BA"/>
    <w:rsid w:val="00F16F96"/>
    <w:rsid w:val="00F17802"/>
    <w:rsid w:val="00F17EF5"/>
    <w:rsid w:val="00F20540"/>
    <w:rsid w:val="00F20573"/>
    <w:rsid w:val="00F20ACE"/>
    <w:rsid w:val="00F20D24"/>
    <w:rsid w:val="00F21642"/>
    <w:rsid w:val="00F21E7A"/>
    <w:rsid w:val="00F220C8"/>
    <w:rsid w:val="00F22C15"/>
    <w:rsid w:val="00F22CA9"/>
    <w:rsid w:val="00F22F50"/>
    <w:rsid w:val="00F23470"/>
    <w:rsid w:val="00F2366C"/>
    <w:rsid w:val="00F23749"/>
    <w:rsid w:val="00F23B4B"/>
    <w:rsid w:val="00F24443"/>
    <w:rsid w:val="00F24FAA"/>
    <w:rsid w:val="00F255EA"/>
    <w:rsid w:val="00F26595"/>
    <w:rsid w:val="00F267F9"/>
    <w:rsid w:val="00F26D54"/>
    <w:rsid w:val="00F275C5"/>
    <w:rsid w:val="00F27705"/>
    <w:rsid w:val="00F27922"/>
    <w:rsid w:val="00F27FAB"/>
    <w:rsid w:val="00F2A639"/>
    <w:rsid w:val="00F302B0"/>
    <w:rsid w:val="00F3125D"/>
    <w:rsid w:val="00F338BB"/>
    <w:rsid w:val="00F34443"/>
    <w:rsid w:val="00F34A2D"/>
    <w:rsid w:val="00F3597A"/>
    <w:rsid w:val="00F37B39"/>
    <w:rsid w:val="00F40B89"/>
    <w:rsid w:val="00F415CA"/>
    <w:rsid w:val="00F41B8E"/>
    <w:rsid w:val="00F430DC"/>
    <w:rsid w:val="00F43349"/>
    <w:rsid w:val="00F4362B"/>
    <w:rsid w:val="00F43C46"/>
    <w:rsid w:val="00F4488E"/>
    <w:rsid w:val="00F44BFA"/>
    <w:rsid w:val="00F455E7"/>
    <w:rsid w:val="00F462C3"/>
    <w:rsid w:val="00F46D48"/>
    <w:rsid w:val="00F4762B"/>
    <w:rsid w:val="00F47861"/>
    <w:rsid w:val="00F47A9F"/>
    <w:rsid w:val="00F47CE6"/>
    <w:rsid w:val="00F4A3F8"/>
    <w:rsid w:val="00F51857"/>
    <w:rsid w:val="00F51B7E"/>
    <w:rsid w:val="00F51BEF"/>
    <w:rsid w:val="00F51EE6"/>
    <w:rsid w:val="00F522BF"/>
    <w:rsid w:val="00F52605"/>
    <w:rsid w:val="00F52F1E"/>
    <w:rsid w:val="00F540A0"/>
    <w:rsid w:val="00F542F3"/>
    <w:rsid w:val="00F54783"/>
    <w:rsid w:val="00F54939"/>
    <w:rsid w:val="00F55C1D"/>
    <w:rsid w:val="00F55DFE"/>
    <w:rsid w:val="00F56F72"/>
    <w:rsid w:val="00F57123"/>
    <w:rsid w:val="00F608C2"/>
    <w:rsid w:val="00F60915"/>
    <w:rsid w:val="00F60A28"/>
    <w:rsid w:val="00F61772"/>
    <w:rsid w:val="00F61D47"/>
    <w:rsid w:val="00F6213B"/>
    <w:rsid w:val="00F6243B"/>
    <w:rsid w:val="00F62884"/>
    <w:rsid w:val="00F62A5B"/>
    <w:rsid w:val="00F62B0F"/>
    <w:rsid w:val="00F64A82"/>
    <w:rsid w:val="00F64CF4"/>
    <w:rsid w:val="00F65AF7"/>
    <w:rsid w:val="00F65DA3"/>
    <w:rsid w:val="00F663CD"/>
    <w:rsid w:val="00F66EA2"/>
    <w:rsid w:val="00F701B6"/>
    <w:rsid w:val="00F723FC"/>
    <w:rsid w:val="00F729C4"/>
    <w:rsid w:val="00F73C27"/>
    <w:rsid w:val="00F746A5"/>
    <w:rsid w:val="00F749F9"/>
    <w:rsid w:val="00F75CA7"/>
    <w:rsid w:val="00F7676D"/>
    <w:rsid w:val="00F7739A"/>
    <w:rsid w:val="00F77CED"/>
    <w:rsid w:val="00F77D8B"/>
    <w:rsid w:val="00F8019E"/>
    <w:rsid w:val="00F801AD"/>
    <w:rsid w:val="00F805BB"/>
    <w:rsid w:val="00F80616"/>
    <w:rsid w:val="00F81C78"/>
    <w:rsid w:val="00F81C83"/>
    <w:rsid w:val="00F8234D"/>
    <w:rsid w:val="00F82413"/>
    <w:rsid w:val="00F8283F"/>
    <w:rsid w:val="00F82A20"/>
    <w:rsid w:val="00F838CF"/>
    <w:rsid w:val="00F83E35"/>
    <w:rsid w:val="00F8401A"/>
    <w:rsid w:val="00F84E6A"/>
    <w:rsid w:val="00F84E70"/>
    <w:rsid w:val="00F851AC"/>
    <w:rsid w:val="00F85E81"/>
    <w:rsid w:val="00F863EB"/>
    <w:rsid w:val="00F86B15"/>
    <w:rsid w:val="00F86FBE"/>
    <w:rsid w:val="00F87489"/>
    <w:rsid w:val="00F902DB"/>
    <w:rsid w:val="00F9048C"/>
    <w:rsid w:val="00F91D06"/>
    <w:rsid w:val="00F91F25"/>
    <w:rsid w:val="00F93FA5"/>
    <w:rsid w:val="00F94002"/>
    <w:rsid w:val="00F940FD"/>
    <w:rsid w:val="00F94CDD"/>
    <w:rsid w:val="00F94DEE"/>
    <w:rsid w:val="00F958A0"/>
    <w:rsid w:val="00F95B95"/>
    <w:rsid w:val="00F97262"/>
    <w:rsid w:val="00F97B79"/>
    <w:rsid w:val="00F97E0D"/>
    <w:rsid w:val="00FA06E4"/>
    <w:rsid w:val="00FA16D2"/>
    <w:rsid w:val="00FA1826"/>
    <w:rsid w:val="00FA1938"/>
    <w:rsid w:val="00FA1955"/>
    <w:rsid w:val="00FA230C"/>
    <w:rsid w:val="00FA338C"/>
    <w:rsid w:val="00FA3480"/>
    <w:rsid w:val="00FA4564"/>
    <w:rsid w:val="00FA5166"/>
    <w:rsid w:val="00FA550F"/>
    <w:rsid w:val="00FA56F3"/>
    <w:rsid w:val="00FA597A"/>
    <w:rsid w:val="00FB11D2"/>
    <w:rsid w:val="00FB174A"/>
    <w:rsid w:val="00FB182F"/>
    <w:rsid w:val="00FB1B31"/>
    <w:rsid w:val="00FB2A94"/>
    <w:rsid w:val="00FB3005"/>
    <w:rsid w:val="00FB3072"/>
    <w:rsid w:val="00FB42FF"/>
    <w:rsid w:val="00FB4A81"/>
    <w:rsid w:val="00FB55AA"/>
    <w:rsid w:val="00FB771A"/>
    <w:rsid w:val="00FB7EFF"/>
    <w:rsid w:val="00FC0C4B"/>
    <w:rsid w:val="00FC1B45"/>
    <w:rsid w:val="00FC1DF8"/>
    <w:rsid w:val="00FC252D"/>
    <w:rsid w:val="00FC27F5"/>
    <w:rsid w:val="00FC2AA3"/>
    <w:rsid w:val="00FC2B10"/>
    <w:rsid w:val="00FC301D"/>
    <w:rsid w:val="00FC3468"/>
    <w:rsid w:val="00FC3542"/>
    <w:rsid w:val="00FC3EE0"/>
    <w:rsid w:val="00FC4209"/>
    <w:rsid w:val="00FC4791"/>
    <w:rsid w:val="00FC6325"/>
    <w:rsid w:val="00FC63FA"/>
    <w:rsid w:val="00FC66E9"/>
    <w:rsid w:val="00FC6E6B"/>
    <w:rsid w:val="00FC7F91"/>
    <w:rsid w:val="00FC7FBD"/>
    <w:rsid w:val="00FD127C"/>
    <w:rsid w:val="00FD1AB5"/>
    <w:rsid w:val="00FD2B90"/>
    <w:rsid w:val="00FD3241"/>
    <w:rsid w:val="00FD33E1"/>
    <w:rsid w:val="00FD3686"/>
    <w:rsid w:val="00FD37F6"/>
    <w:rsid w:val="00FD439B"/>
    <w:rsid w:val="00FD499C"/>
    <w:rsid w:val="00FD4BA1"/>
    <w:rsid w:val="00FD5400"/>
    <w:rsid w:val="00FD5F31"/>
    <w:rsid w:val="00FD6015"/>
    <w:rsid w:val="00FD6D2D"/>
    <w:rsid w:val="00FE049B"/>
    <w:rsid w:val="00FE0850"/>
    <w:rsid w:val="00FE0AE3"/>
    <w:rsid w:val="00FE141F"/>
    <w:rsid w:val="00FE1FAC"/>
    <w:rsid w:val="00FE29D2"/>
    <w:rsid w:val="00FE2AA6"/>
    <w:rsid w:val="00FE2DE1"/>
    <w:rsid w:val="00FE3B86"/>
    <w:rsid w:val="00FE3EED"/>
    <w:rsid w:val="00FE4A8D"/>
    <w:rsid w:val="00FE6790"/>
    <w:rsid w:val="00FE741D"/>
    <w:rsid w:val="00FE7663"/>
    <w:rsid w:val="00FF0118"/>
    <w:rsid w:val="00FF1757"/>
    <w:rsid w:val="00FF17E6"/>
    <w:rsid w:val="00FF1C21"/>
    <w:rsid w:val="00FF2C77"/>
    <w:rsid w:val="00FF38CF"/>
    <w:rsid w:val="00FF39E7"/>
    <w:rsid w:val="00FF4C13"/>
    <w:rsid w:val="00FF54DF"/>
    <w:rsid w:val="00FF5D78"/>
    <w:rsid w:val="00FF6631"/>
    <w:rsid w:val="00FF667E"/>
    <w:rsid w:val="00FF6862"/>
    <w:rsid w:val="00FF69A6"/>
    <w:rsid w:val="01223F6B"/>
    <w:rsid w:val="01284A11"/>
    <w:rsid w:val="012BBF82"/>
    <w:rsid w:val="0158606E"/>
    <w:rsid w:val="015E1E5A"/>
    <w:rsid w:val="016B7A70"/>
    <w:rsid w:val="0172A78D"/>
    <w:rsid w:val="01799F1B"/>
    <w:rsid w:val="017F3EB6"/>
    <w:rsid w:val="018826F1"/>
    <w:rsid w:val="01A50692"/>
    <w:rsid w:val="01C44009"/>
    <w:rsid w:val="01D68F77"/>
    <w:rsid w:val="01D8595E"/>
    <w:rsid w:val="01E8676A"/>
    <w:rsid w:val="0215FD4F"/>
    <w:rsid w:val="02223FC3"/>
    <w:rsid w:val="02743AFD"/>
    <w:rsid w:val="0279DF87"/>
    <w:rsid w:val="02894BF7"/>
    <w:rsid w:val="029838CB"/>
    <w:rsid w:val="02B61BAD"/>
    <w:rsid w:val="02B752CD"/>
    <w:rsid w:val="02BBC16E"/>
    <w:rsid w:val="02C5F843"/>
    <w:rsid w:val="02D11C6B"/>
    <w:rsid w:val="034B097F"/>
    <w:rsid w:val="03507247"/>
    <w:rsid w:val="0352747E"/>
    <w:rsid w:val="037DA32B"/>
    <w:rsid w:val="03AC6E91"/>
    <w:rsid w:val="03DC7E32"/>
    <w:rsid w:val="03E6B71D"/>
    <w:rsid w:val="03EEC57D"/>
    <w:rsid w:val="03FD7541"/>
    <w:rsid w:val="04054F07"/>
    <w:rsid w:val="04076113"/>
    <w:rsid w:val="040C57FB"/>
    <w:rsid w:val="04111E9E"/>
    <w:rsid w:val="04433B8C"/>
    <w:rsid w:val="0459DB1E"/>
    <w:rsid w:val="04627C58"/>
    <w:rsid w:val="04834068"/>
    <w:rsid w:val="0485F403"/>
    <w:rsid w:val="04A18E85"/>
    <w:rsid w:val="04A31B32"/>
    <w:rsid w:val="04EF61AF"/>
    <w:rsid w:val="0505309C"/>
    <w:rsid w:val="05179BA3"/>
    <w:rsid w:val="0520DB97"/>
    <w:rsid w:val="05226F51"/>
    <w:rsid w:val="052718CA"/>
    <w:rsid w:val="053A03F4"/>
    <w:rsid w:val="0544AD81"/>
    <w:rsid w:val="056088FA"/>
    <w:rsid w:val="05783C64"/>
    <w:rsid w:val="058E40BE"/>
    <w:rsid w:val="059452B2"/>
    <w:rsid w:val="05A1FAF1"/>
    <w:rsid w:val="05A712FD"/>
    <w:rsid w:val="05C46272"/>
    <w:rsid w:val="05D83731"/>
    <w:rsid w:val="05DF43D2"/>
    <w:rsid w:val="05ECC58A"/>
    <w:rsid w:val="05EFA530"/>
    <w:rsid w:val="06185BC7"/>
    <w:rsid w:val="06272F8F"/>
    <w:rsid w:val="0628015A"/>
    <w:rsid w:val="064057EC"/>
    <w:rsid w:val="06458B9C"/>
    <w:rsid w:val="0680A946"/>
    <w:rsid w:val="0687E5DD"/>
    <w:rsid w:val="06A5A673"/>
    <w:rsid w:val="06EED479"/>
    <w:rsid w:val="072BD966"/>
    <w:rsid w:val="0737144F"/>
    <w:rsid w:val="0762CCBB"/>
    <w:rsid w:val="0768AC8A"/>
    <w:rsid w:val="0778A6A7"/>
    <w:rsid w:val="077C65D5"/>
    <w:rsid w:val="0798AE35"/>
    <w:rsid w:val="07C09B5A"/>
    <w:rsid w:val="07C8C31A"/>
    <w:rsid w:val="07D28A4F"/>
    <w:rsid w:val="07D6A885"/>
    <w:rsid w:val="07E5C833"/>
    <w:rsid w:val="07EB5621"/>
    <w:rsid w:val="07EDC182"/>
    <w:rsid w:val="0805243B"/>
    <w:rsid w:val="0811D6E9"/>
    <w:rsid w:val="0812DD1F"/>
    <w:rsid w:val="081C79A7"/>
    <w:rsid w:val="084E236E"/>
    <w:rsid w:val="084F52C8"/>
    <w:rsid w:val="0856813E"/>
    <w:rsid w:val="08587C59"/>
    <w:rsid w:val="085BB95F"/>
    <w:rsid w:val="087357C2"/>
    <w:rsid w:val="0876BBC2"/>
    <w:rsid w:val="087C4E43"/>
    <w:rsid w:val="089D17D7"/>
    <w:rsid w:val="089E6730"/>
    <w:rsid w:val="08C0AC44"/>
    <w:rsid w:val="08D81FCC"/>
    <w:rsid w:val="08DAD236"/>
    <w:rsid w:val="08F86805"/>
    <w:rsid w:val="090E1532"/>
    <w:rsid w:val="092D9F65"/>
    <w:rsid w:val="09731317"/>
    <w:rsid w:val="097EFE0F"/>
    <w:rsid w:val="0986351B"/>
    <w:rsid w:val="099A09B5"/>
    <w:rsid w:val="09B708AB"/>
    <w:rsid w:val="09BAFA9B"/>
    <w:rsid w:val="0A0438B0"/>
    <w:rsid w:val="0A0DF9BF"/>
    <w:rsid w:val="0A0F958A"/>
    <w:rsid w:val="0A6CC4B9"/>
    <w:rsid w:val="0ACC233A"/>
    <w:rsid w:val="0AD2948C"/>
    <w:rsid w:val="0AE5E3D8"/>
    <w:rsid w:val="0B204F8B"/>
    <w:rsid w:val="0B29977D"/>
    <w:rsid w:val="0B5555E2"/>
    <w:rsid w:val="0B7D71BD"/>
    <w:rsid w:val="0B94A9FF"/>
    <w:rsid w:val="0BB1F6D6"/>
    <w:rsid w:val="0BBA044D"/>
    <w:rsid w:val="0BC1B7FC"/>
    <w:rsid w:val="0BDCFFEB"/>
    <w:rsid w:val="0BFF8027"/>
    <w:rsid w:val="0C093EEE"/>
    <w:rsid w:val="0C2A8B6D"/>
    <w:rsid w:val="0C363DDE"/>
    <w:rsid w:val="0C44C2B7"/>
    <w:rsid w:val="0C4778B5"/>
    <w:rsid w:val="0C4BAE0F"/>
    <w:rsid w:val="0C6C3765"/>
    <w:rsid w:val="0C77DD12"/>
    <w:rsid w:val="0C7EBFB9"/>
    <w:rsid w:val="0C9BC998"/>
    <w:rsid w:val="0CAC22CB"/>
    <w:rsid w:val="0CB8821A"/>
    <w:rsid w:val="0CBAC406"/>
    <w:rsid w:val="0CC3A004"/>
    <w:rsid w:val="0CC5CB27"/>
    <w:rsid w:val="0CC9BCF1"/>
    <w:rsid w:val="0CD090C3"/>
    <w:rsid w:val="0D19F625"/>
    <w:rsid w:val="0D32B305"/>
    <w:rsid w:val="0D490CBF"/>
    <w:rsid w:val="0D49379C"/>
    <w:rsid w:val="0D501D3B"/>
    <w:rsid w:val="0D511594"/>
    <w:rsid w:val="0D5A95B6"/>
    <w:rsid w:val="0D5CE733"/>
    <w:rsid w:val="0D69C9F4"/>
    <w:rsid w:val="0D987628"/>
    <w:rsid w:val="0DCDBA63"/>
    <w:rsid w:val="0DD2FC05"/>
    <w:rsid w:val="0DE7E82B"/>
    <w:rsid w:val="0E289E21"/>
    <w:rsid w:val="0E32D27C"/>
    <w:rsid w:val="0E3CD3A5"/>
    <w:rsid w:val="0E433000"/>
    <w:rsid w:val="0E44B7D8"/>
    <w:rsid w:val="0E47F32C"/>
    <w:rsid w:val="0E49AF05"/>
    <w:rsid w:val="0E53D1BF"/>
    <w:rsid w:val="0E88B825"/>
    <w:rsid w:val="0EB86BCF"/>
    <w:rsid w:val="0ED9EE26"/>
    <w:rsid w:val="0EDBAB1E"/>
    <w:rsid w:val="0F13E6A3"/>
    <w:rsid w:val="0F21FF54"/>
    <w:rsid w:val="0F242EB8"/>
    <w:rsid w:val="0F53D145"/>
    <w:rsid w:val="0FEAC7B0"/>
    <w:rsid w:val="0FECCB7F"/>
    <w:rsid w:val="10094B39"/>
    <w:rsid w:val="1017C9F3"/>
    <w:rsid w:val="1035E927"/>
    <w:rsid w:val="1037BA83"/>
    <w:rsid w:val="10408CFA"/>
    <w:rsid w:val="104847CE"/>
    <w:rsid w:val="105E7ADC"/>
    <w:rsid w:val="10687580"/>
    <w:rsid w:val="1082F4DA"/>
    <w:rsid w:val="10876028"/>
    <w:rsid w:val="10A7411C"/>
    <w:rsid w:val="10D02F50"/>
    <w:rsid w:val="10D23FBE"/>
    <w:rsid w:val="110BF1A1"/>
    <w:rsid w:val="1122E0FB"/>
    <w:rsid w:val="115671E0"/>
    <w:rsid w:val="11646DB8"/>
    <w:rsid w:val="116EBB4D"/>
    <w:rsid w:val="11877248"/>
    <w:rsid w:val="11A481E1"/>
    <w:rsid w:val="11A83926"/>
    <w:rsid w:val="11AD449B"/>
    <w:rsid w:val="11E4371A"/>
    <w:rsid w:val="11ECB341"/>
    <w:rsid w:val="12092283"/>
    <w:rsid w:val="12188D3A"/>
    <w:rsid w:val="12417CCB"/>
    <w:rsid w:val="125DA529"/>
    <w:rsid w:val="127C1201"/>
    <w:rsid w:val="128C6868"/>
    <w:rsid w:val="12920DAE"/>
    <w:rsid w:val="12A31EE1"/>
    <w:rsid w:val="12B656EE"/>
    <w:rsid w:val="12BAF0FA"/>
    <w:rsid w:val="12BB594E"/>
    <w:rsid w:val="12CB237E"/>
    <w:rsid w:val="13058703"/>
    <w:rsid w:val="1306BBAF"/>
    <w:rsid w:val="135C4F12"/>
    <w:rsid w:val="1367E177"/>
    <w:rsid w:val="137A7852"/>
    <w:rsid w:val="138C3D1B"/>
    <w:rsid w:val="139B2F00"/>
    <w:rsid w:val="13AF1C41"/>
    <w:rsid w:val="13C4E35A"/>
    <w:rsid w:val="13D06058"/>
    <w:rsid w:val="13FC64F8"/>
    <w:rsid w:val="14274268"/>
    <w:rsid w:val="1427A79B"/>
    <w:rsid w:val="147CD91E"/>
    <w:rsid w:val="1480BEBC"/>
    <w:rsid w:val="149721A3"/>
    <w:rsid w:val="149AE9F2"/>
    <w:rsid w:val="149D2FE3"/>
    <w:rsid w:val="14C089BD"/>
    <w:rsid w:val="14C34B23"/>
    <w:rsid w:val="14CF512D"/>
    <w:rsid w:val="150C0A95"/>
    <w:rsid w:val="151A16E6"/>
    <w:rsid w:val="151F8542"/>
    <w:rsid w:val="15771C20"/>
    <w:rsid w:val="159233B2"/>
    <w:rsid w:val="15F4C0BE"/>
    <w:rsid w:val="160C226D"/>
    <w:rsid w:val="160E498B"/>
    <w:rsid w:val="16238F56"/>
    <w:rsid w:val="16596A8E"/>
    <w:rsid w:val="166BC4D8"/>
    <w:rsid w:val="16788CBD"/>
    <w:rsid w:val="1683FF06"/>
    <w:rsid w:val="1693EFD4"/>
    <w:rsid w:val="169D7D01"/>
    <w:rsid w:val="169E6200"/>
    <w:rsid w:val="16AFCD34"/>
    <w:rsid w:val="16B7CAA3"/>
    <w:rsid w:val="16D07FF8"/>
    <w:rsid w:val="16EA597F"/>
    <w:rsid w:val="1704F843"/>
    <w:rsid w:val="170B670A"/>
    <w:rsid w:val="170EE472"/>
    <w:rsid w:val="172C6C3A"/>
    <w:rsid w:val="173F05B8"/>
    <w:rsid w:val="173FF595"/>
    <w:rsid w:val="177D2B68"/>
    <w:rsid w:val="1780FDAE"/>
    <w:rsid w:val="179209A2"/>
    <w:rsid w:val="1794805F"/>
    <w:rsid w:val="17B124D0"/>
    <w:rsid w:val="17E5A948"/>
    <w:rsid w:val="1848835C"/>
    <w:rsid w:val="18620FF4"/>
    <w:rsid w:val="1865EB82"/>
    <w:rsid w:val="186EA023"/>
    <w:rsid w:val="187B91A4"/>
    <w:rsid w:val="188A27C6"/>
    <w:rsid w:val="18B3BE50"/>
    <w:rsid w:val="18B6F3C1"/>
    <w:rsid w:val="190DB203"/>
    <w:rsid w:val="1945194E"/>
    <w:rsid w:val="197D9751"/>
    <w:rsid w:val="1994294C"/>
    <w:rsid w:val="1999BB3C"/>
    <w:rsid w:val="19B4BC46"/>
    <w:rsid w:val="19B74FC1"/>
    <w:rsid w:val="19D43AE1"/>
    <w:rsid w:val="19E464A9"/>
    <w:rsid w:val="19F1C4E9"/>
    <w:rsid w:val="1A07552C"/>
    <w:rsid w:val="1A15A21B"/>
    <w:rsid w:val="1A1CD9B0"/>
    <w:rsid w:val="1A338E49"/>
    <w:rsid w:val="1A37A6A7"/>
    <w:rsid w:val="1ACC9D13"/>
    <w:rsid w:val="1AE102F3"/>
    <w:rsid w:val="1AF03273"/>
    <w:rsid w:val="1B511227"/>
    <w:rsid w:val="1B618836"/>
    <w:rsid w:val="1B69DC09"/>
    <w:rsid w:val="1B8A46DF"/>
    <w:rsid w:val="1BA2A80C"/>
    <w:rsid w:val="1BB99E90"/>
    <w:rsid w:val="1C0110CA"/>
    <w:rsid w:val="1C025F67"/>
    <w:rsid w:val="1C1AAFDC"/>
    <w:rsid w:val="1C214B4B"/>
    <w:rsid w:val="1C269876"/>
    <w:rsid w:val="1C283F98"/>
    <w:rsid w:val="1C333FC6"/>
    <w:rsid w:val="1C4EC925"/>
    <w:rsid w:val="1C6BEDD7"/>
    <w:rsid w:val="1C6E301D"/>
    <w:rsid w:val="1C837404"/>
    <w:rsid w:val="1C95ACFB"/>
    <w:rsid w:val="1CB3C9BA"/>
    <w:rsid w:val="1CBF9141"/>
    <w:rsid w:val="1CE790BB"/>
    <w:rsid w:val="1CFAC77A"/>
    <w:rsid w:val="1D36F55C"/>
    <w:rsid w:val="1D5F3089"/>
    <w:rsid w:val="1D7FAB35"/>
    <w:rsid w:val="1D8BC00A"/>
    <w:rsid w:val="1D99179E"/>
    <w:rsid w:val="1DA057D0"/>
    <w:rsid w:val="1DA8A74F"/>
    <w:rsid w:val="1E185999"/>
    <w:rsid w:val="1E7602BA"/>
    <w:rsid w:val="1E839EA2"/>
    <w:rsid w:val="1EC2CC9F"/>
    <w:rsid w:val="1F0F38B9"/>
    <w:rsid w:val="1F10C2D3"/>
    <w:rsid w:val="1F38B18C"/>
    <w:rsid w:val="1F3ABBD8"/>
    <w:rsid w:val="1F576859"/>
    <w:rsid w:val="1FA49C69"/>
    <w:rsid w:val="1FC44A81"/>
    <w:rsid w:val="1FD47486"/>
    <w:rsid w:val="1FE8DC1C"/>
    <w:rsid w:val="2021A9BD"/>
    <w:rsid w:val="202464A7"/>
    <w:rsid w:val="202CD8EB"/>
    <w:rsid w:val="20448FA5"/>
    <w:rsid w:val="208F5406"/>
    <w:rsid w:val="209F1951"/>
    <w:rsid w:val="20A2A759"/>
    <w:rsid w:val="20BBF82A"/>
    <w:rsid w:val="20BED035"/>
    <w:rsid w:val="20D0111A"/>
    <w:rsid w:val="20E2DF88"/>
    <w:rsid w:val="20EACD0E"/>
    <w:rsid w:val="21160484"/>
    <w:rsid w:val="21257D9D"/>
    <w:rsid w:val="21584D6E"/>
    <w:rsid w:val="2186751F"/>
    <w:rsid w:val="22059C7E"/>
    <w:rsid w:val="222CC7B8"/>
    <w:rsid w:val="223EA02E"/>
    <w:rsid w:val="22456B45"/>
    <w:rsid w:val="224B91C2"/>
    <w:rsid w:val="22725C9A"/>
    <w:rsid w:val="22803431"/>
    <w:rsid w:val="228DFA68"/>
    <w:rsid w:val="228ED5FC"/>
    <w:rsid w:val="2298E64F"/>
    <w:rsid w:val="229CC4E1"/>
    <w:rsid w:val="22AFA97A"/>
    <w:rsid w:val="22B5C98D"/>
    <w:rsid w:val="22B5E3E2"/>
    <w:rsid w:val="22D18847"/>
    <w:rsid w:val="22DB9AEB"/>
    <w:rsid w:val="22DF58F0"/>
    <w:rsid w:val="22E86CBC"/>
    <w:rsid w:val="22F2D06F"/>
    <w:rsid w:val="23453342"/>
    <w:rsid w:val="23582BC4"/>
    <w:rsid w:val="23733336"/>
    <w:rsid w:val="23859888"/>
    <w:rsid w:val="23A7D2A8"/>
    <w:rsid w:val="23B10A32"/>
    <w:rsid w:val="23B41CE9"/>
    <w:rsid w:val="23CAB6B9"/>
    <w:rsid w:val="23FE5E7D"/>
    <w:rsid w:val="2401B987"/>
    <w:rsid w:val="240C22AF"/>
    <w:rsid w:val="2410A26C"/>
    <w:rsid w:val="242BC23B"/>
    <w:rsid w:val="2441BC79"/>
    <w:rsid w:val="24914254"/>
    <w:rsid w:val="249BA65A"/>
    <w:rsid w:val="24E001F7"/>
    <w:rsid w:val="24E46C37"/>
    <w:rsid w:val="24F2F3BE"/>
    <w:rsid w:val="25165F95"/>
    <w:rsid w:val="252DC058"/>
    <w:rsid w:val="2532A718"/>
    <w:rsid w:val="253A57E2"/>
    <w:rsid w:val="259FB7E1"/>
    <w:rsid w:val="25B1949A"/>
    <w:rsid w:val="25B1F27A"/>
    <w:rsid w:val="25C5D51D"/>
    <w:rsid w:val="25CEC4D4"/>
    <w:rsid w:val="25E56D22"/>
    <w:rsid w:val="25E79CDB"/>
    <w:rsid w:val="25E8FEA3"/>
    <w:rsid w:val="25EA384A"/>
    <w:rsid w:val="26106A1A"/>
    <w:rsid w:val="26110B60"/>
    <w:rsid w:val="26151263"/>
    <w:rsid w:val="26468EC3"/>
    <w:rsid w:val="2647A37F"/>
    <w:rsid w:val="26537D31"/>
    <w:rsid w:val="26777BDE"/>
    <w:rsid w:val="267A7356"/>
    <w:rsid w:val="26A04A7F"/>
    <w:rsid w:val="26C33B00"/>
    <w:rsid w:val="26E44588"/>
    <w:rsid w:val="26E6368A"/>
    <w:rsid w:val="27185A7E"/>
    <w:rsid w:val="2718B4FE"/>
    <w:rsid w:val="271CD6E2"/>
    <w:rsid w:val="27256240"/>
    <w:rsid w:val="274AFB09"/>
    <w:rsid w:val="27562CFD"/>
    <w:rsid w:val="2764956B"/>
    <w:rsid w:val="2777C9D7"/>
    <w:rsid w:val="277AC1E7"/>
    <w:rsid w:val="27886CDA"/>
    <w:rsid w:val="278F61FC"/>
    <w:rsid w:val="27CF1758"/>
    <w:rsid w:val="2803405E"/>
    <w:rsid w:val="28083732"/>
    <w:rsid w:val="2845E3FF"/>
    <w:rsid w:val="285F0B61"/>
    <w:rsid w:val="28A04B90"/>
    <w:rsid w:val="28DF93D2"/>
    <w:rsid w:val="28E800DD"/>
    <w:rsid w:val="28EBF321"/>
    <w:rsid w:val="28F203C2"/>
    <w:rsid w:val="291D4A44"/>
    <w:rsid w:val="291D680B"/>
    <w:rsid w:val="292E1020"/>
    <w:rsid w:val="29492835"/>
    <w:rsid w:val="29625341"/>
    <w:rsid w:val="298B1DF3"/>
    <w:rsid w:val="298D7A65"/>
    <w:rsid w:val="29958313"/>
    <w:rsid w:val="2999748A"/>
    <w:rsid w:val="29E1B460"/>
    <w:rsid w:val="29F4AF91"/>
    <w:rsid w:val="29FBF990"/>
    <w:rsid w:val="2A285ACF"/>
    <w:rsid w:val="2A362B38"/>
    <w:rsid w:val="2A3DB391"/>
    <w:rsid w:val="2A7FE3F0"/>
    <w:rsid w:val="2A8BF104"/>
    <w:rsid w:val="2AA15BF0"/>
    <w:rsid w:val="2AAF6A99"/>
    <w:rsid w:val="2AB8216D"/>
    <w:rsid w:val="2AFE429B"/>
    <w:rsid w:val="2B05B2C2"/>
    <w:rsid w:val="2B33E832"/>
    <w:rsid w:val="2B6121BE"/>
    <w:rsid w:val="2B6A4BF6"/>
    <w:rsid w:val="2B89FA8D"/>
    <w:rsid w:val="2BE17178"/>
    <w:rsid w:val="2BF04805"/>
    <w:rsid w:val="2C39CA91"/>
    <w:rsid w:val="2C804CE4"/>
    <w:rsid w:val="2CBC1001"/>
    <w:rsid w:val="2CD1154C"/>
    <w:rsid w:val="2CD57D45"/>
    <w:rsid w:val="2CDD749B"/>
    <w:rsid w:val="2CF23396"/>
    <w:rsid w:val="2D1B1832"/>
    <w:rsid w:val="2D4B764D"/>
    <w:rsid w:val="2D7D7C82"/>
    <w:rsid w:val="2D937F28"/>
    <w:rsid w:val="2DA25B0B"/>
    <w:rsid w:val="2DB304F5"/>
    <w:rsid w:val="2DC3F773"/>
    <w:rsid w:val="2DE124DB"/>
    <w:rsid w:val="2DEFC22F"/>
    <w:rsid w:val="2E64F827"/>
    <w:rsid w:val="2E6BE7ED"/>
    <w:rsid w:val="2E6CE5AD"/>
    <w:rsid w:val="2E78E5C4"/>
    <w:rsid w:val="2E979626"/>
    <w:rsid w:val="2EA27E18"/>
    <w:rsid w:val="2EC820B4"/>
    <w:rsid w:val="2ED81FE6"/>
    <w:rsid w:val="2F0E7B62"/>
    <w:rsid w:val="2F127D79"/>
    <w:rsid w:val="2F53F66B"/>
    <w:rsid w:val="2F5B34A5"/>
    <w:rsid w:val="2F65E7A9"/>
    <w:rsid w:val="2FAA15F9"/>
    <w:rsid w:val="2FCEB97F"/>
    <w:rsid w:val="2FE9C7FE"/>
    <w:rsid w:val="2FF89905"/>
    <w:rsid w:val="30105A33"/>
    <w:rsid w:val="303B5114"/>
    <w:rsid w:val="304379B3"/>
    <w:rsid w:val="304A384A"/>
    <w:rsid w:val="307D15F4"/>
    <w:rsid w:val="3092883C"/>
    <w:rsid w:val="30E0A244"/>
    <w:rsid w:val="30F70506"/>
    <w:rsid w:val="30FC7B23"/>
    <w:rsid w:val="31102D63"/>
    <w:rsid w:val="311C5F68"/>
    <w:rsid w:val="317B50F5"/>
    <w:rsid w:val="317DEB5C"/>
    <w:rsid w:val="318F8124"/>
    <w:rsid w:val="31955E3F"/>
    <w:rsid w:val="31978606"/>
    <w:rsid w:val="31981692"/>
    <w:rsid w:val="319A19EF"/>
    <w:rsid w:val="31A4866F"/>
    <w:rsid w:val="31D0F263"/>
    <w:rsid w:val="31D900A5"/>
    <w:rsid w:val="3203012E"/>
    <w:rsid w:val="32266B17"/>
    <w:rsid w:val="322E589D"/>
    <w:rsid w:val="32532F8F"/>
    <w:rsid w:val="3260817A"/>
    <w:rsid w:val="3272E4D7"/>
    <w:rsid w:val="3292D567"/>
    <w:rsid w:val="32A5E944"/>
    <w:rsid w:val="32C412EE"/>
    <w:rsid w:val="32DC1BF9"/>
    <w:rsid w:val="32EA0AFB"/>
    <w:rsid w:val="32FA3717"/>
    <w:rsid w:val="3378B0E5"/>
    <w:rsid w:val="33E966E6"/>
    <w:rsid w:val="340EB538"/>
    <w:rsid w:val="341B87A8"/>
    <w:rsid w:val="341EB60D"/>
    <w:rsid w:val="3444AD61"/>
    <w:rsid w:val="3450C342"/>
    <w:rsid w:val="3458EBA4"/>
    <w:rsid w:val="346BB696"/>
    <w:rsid w:val="346BE526"/>
    <w:rsid w:val="346C52C2"/>
    <w:rsid w:val="347F8D25"/>
    <w:rsid w:val="349613EC"/>
    <w:rsid w:val="34A9FEB0"/>
    <w:rsid w:val="34F4E1BB"/>
    <w:rsid w:val="34F5DE73"/>
    <w:rsid w:val="34F65A65"/>
    <w:rsid w:val="3519B1E7"/>
    <w:rsid w:val="351CE9BB"/>
    <w:rsid w:val="35302DEC"/>
    <w:rsid w:val="35371E9D"/>
    <w:rsid w:val="355E0BD9"/>
    <w:rsid w:val="3568E3C7"/>
    <w:rsid w:val="3569DFCF"/>
    <w:rsid w:val="356E2918"/>
    <w:rsid w:val="358328BF"/>
    <w:rsid w:val="358C64BA"/>
    <w:rsid w:val="35A58D17"/>
    <w:rsid w:val="35ACB14F"/>
    <w:rsid w:val="35C60460"/>
    <w:rsid w:val="35E39E86"/>
    <w:rsid w:val="35F69E73"/>
    <w:rsid w:val="3613BCBB"/>
    <w:rsid w:val="36324C3E"/>
    <w:rsid w:val="363DE18B"/>
    <w:rsid w:val="3650789E"/>
    <w:rsid w:val="3668424E"/>
    <w:rsid w:val="367CBD28"/>
    <w:rsid w:val="367E285D"/>
    <w:rsid w:val="368EAA7D"/>
    <w:rsid w:val="369DE8A1"/>
    <w:rsid w:val="36AC5E60"/>
    <w:rsid w:val="36C9707C"/>
    <w:rsid w:val="36C97B05"/>
    <w:rsid w:val="37061D97"/>
    <w:rsid w:val="373D1094"/>
    <w:rsid w:val="374220E9"/>
    <w:rsid w:val="37534885"/>
    <w:rsid w:val="37657D3C"/>
    <w:rsid w:val="377177FD"/>
    <w:rsid w:val="37A00D97"/>
    <w:rsid w:val="37AE6A0E"/>
    <w:rsid w:val="37C5C112"/>
    <w:rsid w:val="37C65149"/>
    <w:rsid w:val="37D9B1EC"/>
    <w:rsid w:val="37DD1041"/>
    <w:rsid w:val="37E19F72"/>
    <w:rsid w:val="380504A8"/>
    <w:rsid w:val="380CB076"/>
    <w:rsid w:val="380CCC2F"/>
    <w:rsid w:val="383F9709"/>
    <w:rsid w:val="3874A5FE"/>
    <w:rsid w:val="387D2F27"/>
    <w:rsid w:val="38A87EE3"/>
    <w:rsid w:val="38E7F36A"/>
    <w:rsid w:val="392A17B5"/>
    <w:rsid w:val="3959DF67"/>
    <w:rsid w:val="397894A2"/>
    <w:rsid w:val="397A9735"/>
    <w:rsid w:val="397D6FD3"/>
    <w:rsid w:val="3980316D"/>
    <w:rsid w:val="3999AC57"/>
    <w:rsid w:val="39AC99B6"/>
    <w:rsid w:val="39D3C8D7"/>
    <w:rsid w:val="3A1BA310"/>
    <w:rsid w:val="3A26EF62"/>
    <w:rsid w:val="3A3B7EC7"/>
    <w:rsid w:val="3A46A548"/>
    <w:rsid w:val="3A63960C"/>
    <w:rsid w:val="3A7C263C"/>
    <w:rsid w:val="3A83C3CB"/>
    <w:rsid w:val="3A89D1AC"/>
    <w:rsid w:val="3AB94F73"/>
    <w:rsid w:val="3AE8E67F"/>
    <w:rsid w:val="3AF8470B"/>
    <w:rsid w:val="3B04C27F"/>
    <w:rsid w:val="3B07D28C"/>
    <w:rsid w:val="3B194034"/>
    <w:rsid w:val="3B283348"/>
    <w:rsid w:val="3B3D121E"/>
    <w:rsid w:val="3B4B68B5"/>
    <w:rsid w:val="3B5DB78D"/>
    <w:rsid w:val="3B601A39"/>
    <w:rsid w:val="3B6760A4"/>
    <w:rsid w:val="3B843EB4"/>
    <w:rsid w:val="3B91706A"/>
    <w:rsid w:val="3BAEF3DC"/>
    <w:rsid w:val="3BC4DDC5"/>
    <w:rsid w:val="3BEDEEF1"/>
    <w:rsid w:val="3C2134A0"/>
    <w:rsid w:val="3C8E85FD"/>
    <w:rsid w:val="3CA8FC78"/>
    <w:rsid w:val="3CB28584"/>
    <w:rsid w:val="3D08D45E"/>
    <w:rsid w:val="3D0B75EE"/>
    <w:rsid w:val="3D1A42AF"/>
    <w:rsid w:val="3D200F15"/>
    <w:rsid w:val="3D5343D2"/>
    <w:rsid w:val="3D691DBE"/>
    <w:rsid w:val="3D776899"/>
    <w:rsid w:val="3D7FCA8D"/>
    <w:rsid w:val="3D927982"/>
    <w:rsid w:val="3D9365A3"/>
    <w:rsid w:val="3DB08330"/>
    <w:rsid w:val="3DC8A3AB"/>
    <w:rsid w:val="3DDF6E96"/>
    <w:rsid w:val="3DEF3071"/>
    <w:rsid w:val="3E19500D"/>
    <w:rsid w:val="3E721135"/>
    <w:rsid w:val="3E7DA370"/>
    <w:rsid w:val="3E818812"/>
    <w:rsid w:val="3E941BD7"/>
    <w:rsid w:val="3E9E53AB"/>
    <w:rsid w:val="3EA4A4BF"/>
    <w:rsid w:val="3EB7EE48"/>
    <w:rsid w:val="3EC6D176"/>
    <w:rsid w:val="3EDABF27"/>
    <w:rsid w:val="3EDB3C62"/>
    <w:rsid w:val="3F23C0D7"/>
    <w:rsid w:val="3F27BB96"/>
    <w:rsid w:val="3F2D9BAB"/>
    <w:rsid w:val="3F3B3486"/>
    <w:rsid w:val="3F5E3A4F"/>
    <w:rsid w:val="3F5F54A3"/>
    <w:rsid w:val="3F6CE6A6"/>
    <w:rsid w:val="3F752B21"/>
    <w:rsid w:val="3FBA756D"/>
    <w:rsid w:val="3FC70689"/>
    <w:rsid w:val="3FD046F3"/>
    <w:rsid w:val="3FDDDE80"/>
    <w:rsid w:val="3FDE68B8"/>
    <w:rsid w:val="3FECB157"/>
    <w:rsid w:val="3FFE6700"/>
    <w:rsid w:val="4001E314"/>
    <w:rsid w:val="4006EC59"/>
    <w:rsid w:val="40072297"/>
    <w:rsid w:val="400CCC20"/>
    <w:rsid w:val="400DBB2F"/>
    <w:rsid w:val="4011796B"/>
    <w:rsid w:val="4013F7DF"/>
    <w:rsid w:val="401ED9D8"/>
    <w:rsid w:val="405F2190"/>
    <w:rsid w:val="406F0639"/>
    <w:rsid w:val="4078C4BF"/>
    <w:rsid w:val="407F34CE"/>
    <w:rsid w:val="4093673C"/>
    <w:rsid w:val="409746D5"/>
    <w:rsid w:val="409E5D52"/>
    <w:rsid w:val="40AC0414"/>
    <w:rsid w:val="40F582F7"/>
    <w:rsid w:val="40F9E725"/>
    <w:rsid w:val="410F1C84"/>
    <w:rsid w:val="413878F1"/>
    <w:rsid w:val="41516793"/>
    <w:rsid w:val="417CF052"/>
    <w:rsid w:val="4187B0F0"/>
    <w:rsid w:val="41B6DBD2"/>
    <w:rsid w:val="41BA0300"/>
    <w:rsid w:val="41C1501E"/>
    <w:rsid w:val="41ECD95A"/>
    <w:rsid w:val="4201EBC4"/>
    <w:rsid w:val="4216CAA0"/>
    <w:rsid w:val="425F7F39"/>
    <w:rsid w:val="426A1FA2"/>
    <w:rsid w:val="4270EA3F"/>
    <w:rsid w:val="429EC4F1"/>
    <w:rsid w:val="42D91F35"/>
    <w:rsid w:val="42EDDDD7"/>
    <w:rsid w:val="43245219"/>
    <w:rsid w:val="432AFE77"/>
    <w:rsid w:val="433FD9BC"/>
    <w:rsid w:val="4343BB63"/>
    <w:rsid w:val="435047E9"/>
    <w:rsid w:val="4355D361"/>
    <w:rsid w:val="43697046"/>
    <w:rsid w:val="43730E23"/>
    <w:rsid w:val="437D0187"/>
    <w:rsid w:val="438AB923"/>
    <w:rsid w:val="43A52062"/>
    <w:rsid w:val="43C28556"/>
    <w:rsid w:val="43CB471A"/>
    <w:rsid w:val="43E0D24D"/>
    <w:rsid w:val="43EF80C4"/>
    <w:rsid w:val="440032D5"/>
    <w:rsid w:val="440BA75C"/>
    <w:rsid w:val="441665C5"/>
    <w:rsid w:val="441C0FE5"/>
    <w:rsid w:val="44212515"/>
    <w:rsid w:val="445250AA"/>
    <w:rsid w:val="4465BA29"/>
    <w:rsid w:val="44BE568D"/>
    <w:rsid w:val="44C0227A"/>
    <w:rsid w:val="44D55437"/>
    <w:rsid w:val="44EDB86A"/>
    <w:rsid w:val="44FA7B16"/>
    <w:rsid w:val="45178496"/>
    <w:rsid w:val="45294FFA"/>
    <w:rsid w:val="45453505"/>
    <w:rsid w:val="45CF08DC"/>
    <w:rsid w:val="45D8CB93"/>
    <w:rsid w:val="45E28DA7"/>
    <w:rsid w:val="460FAE83"/>
    <w:rsid w:val="4610D2AF"/>
    <w:rsid w:val="46717502"/>
    <w:rsid w:val="4672B671"/>
    <w:rsid w:val="46736284"/>
    <w:rsid w:val="4680C194"/>
    <w:rsid w:val="46B7C250"/>
    <w:rsid w:val="46C13EC6"/>
    <w:rsid w:val="46C50DFD"/>
    <w:rsid w:val="46D2BE39"/>
    <w:rsid w:val="46D82EC6"/>
    <w:rsid w:val="46DF8FDC"/>
    <w:rsid w:val="46E9671D"/>
    <w:rsid w:val="46ECF982"/>
    <w:rsid w:val="46F37EA3"/>
    <w:rsid w:val="470D3D16"/>
    <w:rsid w:val="470D608B"/>
    <w:rsid w:val="47116DB4"/>
    <w:rsid w:val="4724C5BA"/>
    <w:rsid w:val="472A830A"/>
    <w:rsid w:val="4737FCA3"/>
    <w:rsid w:val="473B3819"/>
    <w:rsid w:val="47527AAD"/>
    <w:rsid w:val="47723614"/>
    <w:rsid w:val="47987A02"/>
    <w:rsid w:val="47B49913"/>
    <w:rsid w:val="47C2A0D9"/>
    <w:rsid w:val="47D2C539"/>
    <w:rsid w:val="47E5FD24"/>
    <w:rsid w:val="47EB330D"/>
    <w:rsid w:val="47FBBA22"/>
    <w:rsid w:val="4803B1D4"/>
    <w:rsid w:val="480E80AE"/>
    <w:rsid w:val="4811F912"/>
    <w:rsid w:val="4830F3CC"/>
    <w:rsid w:val="4851BBA7"/>
    <w:rsid w:val="48657E88"/>
    <w:rsid w:val="4881B5B2"/>
    <w:rsid w:val="4885BDB5"/>
    <w:rsid w:val="488D0CD4"/>
    <w:rsid w:val="48B2DEF0"/>
    <w:rsid w:val="48F847D7"/>
    <w:rsid w:val="4916F163"/>
    <w:rsid w:val="4923B85A"/>
    <w:rsid w:val="492595F0"/>
    <w:rsid w:val="496DF7ED"/>
    <w:rsid w:val="4989B96C"/>
    <w:rsid w:val="4993939D"/>
    <w:rsid w:val="49A8C1EE"/>
    <w:rsid w:val="49B4C3DC"/>
    <w:rsid w:val="49BF896D"/>
    <w:rsid w:val="49BFC105"/>
    <w:rsid w:val="49DD352F"/>
    <w:rsid w:val="49DF4835"/>
    <w:rsid w:val="49E20529"/>
    <w:rsid w:val="49E6C3CF"/>
    <w:rsid w:val="4A0CF47A"/>
    <w:rsid w:val="4A3ABB61"/>
    <w:rsid w:val="4A4DAFC3"/>
    <w:rsid w:val="4A599017"/>
    <w:rsid w:val="4A875690"/>
    <w:rsid w:val="4AB0C164"/>
    <w:rsid w:val="4AF92E5B"/>
    <w:rsid w:val="4B10C6AA"/>
    <w:rsid w:val="4B31C344"/>
    <w:rsid w:val="4BD59E68"/>
    <w:rsid w:val="4BD7DFCE"/>
    <w:rsid w:val="4C34398F"/>
    <w:rsid w:val="4C37B172"/>
    <w:rsid w:val="4C551AB3"/>
    <w:rsid w:val="4C58B93C"/>
    <w:rsid w:val="4C6E4083"/>
    <w:rsid w:val="4C770A8B"/>
    <w:rsid w:val="4C8466EB"/>
    <w:rsid w:val="4CA831D1"/>
    <w:rsid w:val="4CCF2B45"/>
    <w:rsid w:val="4CD32B47"/>
    <w:rsid w:val="4CD964F5"/>
    <w:rsid w:val="4CDDFE9F"/>
    <w:rsid w:val="4CF60A98"/>
    <w:rsid w:val="4D0DEB8E"/>
    <w:rsid w:val="4D34407D"/>
    <w:rsid w:val="4D4C8944"/>
    <w:rsid w:val="4D59E8DB"/>
    <w:rsid w:val="4D5E95B1"/>
    <w:rsid w:val="4D69A348"/>
    <w:rsid w:val="4D73BC9F"/>
    <w:rsid w:val="4DADD896"/>
    <w:rsid w:val="4DB0A440"/>
    <w:rsid w:val="4DC9A0DF"/>
    <w:rsid w:val="4E20E5F5"/>
    <w:rsid w:val="4E7C367D"/>
    <w:rsid w:val="4E836567"/>
    <w:rsid w:val="4E842403"/>
    <w:rsid w:val="4E8B4D64"/>
    <w:rsid w:val="4E928ADF"/>
    <w:rsid w:val="4EA655DE"/>
    <w:rsid w:val="4EA8AC48"/>
    <w:rsid w:val="4EAB3809"/>
    <w:rsid w:val="4EB3284E"/>
    <w:rsid w:val="4ED190AA"/>
    <w:rsid w:val="4F0FFBE5"/>
    <w:rsid w:val="4F22B9DC"/>
    <w:rsid w:val="4F2352A7"/>
    <w:rsid w:val="4F8F8272"/>
    <w:rsid w:val="4FCDB2BE"/>
    <w:rsid w:val="4FD6F7A5"/>
    <w:rsid w:val="501806DE"/>
    <w:rsid w:val="503EBAEA"/>
    <w:rsid w:val="50447CA9"/>
    <w:rsid w:val="504EF8AF"/>
    <w:rsid w:val="505DA506"/>
    <w:rsid w:val="508A9AA2"/>
    <w:rsid w:val="50A2A87E"/>
    <w:rsid w:val="50AD9EA8"/>
    <w:rsid w:val="50BECFD0"/>
    <w:rsid w:val="50E81944"/>
    <w:rsid w:val="510EB731"/>
    <w:rsid w:val="51469D37"/>
    <w:rsid w:val="515FC594"/>
    <w:rsid w:val="51686FDF"/>
    <w:rsid w:val="517008AF"/>
    <w:rsid w:val="519AA8E1"/>
    <w:rsid w:val="51C7C347"/>
    <w:rsid w:val="51F39D76"/>
    <w:rsid w:val="51FB7FB3"/>
    <w:rsid w:val="520ED50F"/>
    <w:rsid w:val="5210A522"/>
    <w:rsid w:val="5217641B"/>
    <w:rsid w:val="52182C34"/>
    <w:rsid w:val="5219A551"/>
    <w:rsid w:val="521B858F"/>
    <w:rsid w:val="5242EBA6"/>
    <w:rsid w:val="525FAACA"/>
    <w:rsid w:val="5267D270"/>
    <w:rsid w:val="5273B275"/>
    <w:rsid w:val="5283E9A5"/>
    <w:rsid w:val="528967D0"/>
    <w:rsid w:val="529D1202"/>
    <w:rsid w:val="52A07878"/>
    <w:rsid w:val="52A5E37A"/>
    <w:rsid w:val="52AB6899"/>
    <w:rsid w:val="52B03C17"/>
    <w:rsid w:val="52B92659"/>
    <w:rsid w:val="52C9DD60"/>
    <w:rsid w:val="52CDF289"/>
    <w:rsid w:val="5302E66C"/>
    <w:rsid w:val="531E738F"/>
    <w:rsid w:val="532785B6"/>
    <w:rsid w:val="532E7667"/>
    <w:rsid w:val="532EDDB6"/>
    <w:rsid w:val="53353AC7"/>
    <w:rsid w:val="535F8050"/>
    <w:rsid w:val="5368229F"/>
    <w:rsid w:val="536E5939"/>
    <w:rsid w:val="537ABD7E"/>
    <w:rsid w:val="5398EE43"/>
    <w:rsid w:val="53BC0D76"/>
    <w:rsid w:val="542D9A8C"/>
    <w:rsid w:val="547E3DF9"/>
    <w:rsid w:val="5487FB84"/>
    <w:rsid w:val="549493A9"/>
    <w:rsid w:val="54A37985"/>
    <w:rsid w:val="54D46336"/>
    <w:rsid w:val="54E64C91"/>
    <w:rsid w:val="54F77683"/>
    <w:rsid w:val="55023C14"/>
    <w:rsid w:val="551B6471"/>
    <w:rsid w:val="551C6C99"/>
    <w:rsid w:val="551EC2B5"/>
    <w:rsid w:val="552269D2"/>
    <w:rsid w:val="555EB024"/>
    <w:rsid w:val="556DD363"/>
    <w:rsid w:val="55778B81"/>
    <w:rsid w:val="559882F0"/>
    <w:rsid w:val="55A1742E"/>
    <w:rsid w:val="55BD05DE"/>
    <w:rsid w:val="55C95C39"/>
    <w:rsid w:val="55C9E30C"/>
    <w:rsid w:val="55DF8914"/>
    <w:rsid w:val="560423F9"/>
    <w:rsid w:val="560461D3"/>
    <w:rsid w:val="56192D87"/>
    <w:rsid w:val="562CEB9B"/>
    <w:rsid w:val="5641D6AC"/>
    <w:rsid w:val="564FA358"/>
    <w:rsid w:val="5654BFA8"/>
    <w:rsid w:val="5666DAB3"/>
    <w:rsid w:val="566CDB89"/>
    <w:rsid w:val="56AE75BC"/>
    <w:rsid w:val="56B3BE2D"/>
    <w:rsid w:val="56E2CC65"/>
    <w:rsid w:val="570386DC"/>
    <w:rsid w:val="571C85C7"/>
    <w:rsid w:val="572D7DEC"/>
    <w:rsid w:val="57744104"/>
    <w:rsid w:val="57B5DEBB"/>
    <w:rsid w:val="57D8C4A3"/>
    <w:rsid w:val="57F279B8"/>
    <w:rsid w:val="58366E6D"/>
    <w:rsid w:val="58384848"/>
    <w:rsid w:val="5859A177"/>
    <w:rsid w:val="58692DA0"/>
    <w:rsid w:val="587CA5AF"/>
    <w:rsid w:val="5883D60D"/>
    <w:rsid w:val="5884D8CF"/>
    <w:rsid w:val="5892A059"/>
    <w:rsid w:val="5897B8B0"/>
    <w:rsid w:val="58CDA2D3"/>
    <w:rsid w:val="58DC187C"/>
    <w:rsid w:val="58EF5BE4"/>
    <w:rsid w:val="58FB3269"/>
    <w:rsid w:val="590F02F6"/>
    <w:rsid w:val="5951AF1C"/>
    <w:rsid w:val="59521184"/>
    <w:rsid w:val="5986B4D9"/>
    <w:rsid w:val="5995C970"/>
    <w:rsid w:val="59A64BA6"/>
    <w:rsid w:val="59BDA4A8"/>
    <w:rsid w:val="59E5B49E"/>
    <w:rsid w:val="59F3D29D"/>
    <w:rsid w:val="59F5DAF5"/>
    <w:rsid w:val="5A04874C"/>
    <w:rsid w:val="5A0D036D"/>
    <w:rsid w:val="5A10E69B"/>
    <w:rsid w:val="5A12CC03"/>
    <w:rsid w:val="5A1DE550"/>
    <w:rsid w:val="5A1F6555"/>
    <w:rsid w:val="5A82F777"/>
    <w:rsid w:val="5A9051B8"/>
    <w:rsid w:val="5AA7F7BB"/>
    <w:rsid w:val="5AB15245"/>
    <w:rsid w:val="5AC7E826"/>
    <w:rsid w:val="5B03CF89"/>
    <w:rsid w:val="5B15E465"/>
    <w:rsid w:val="5B19A30B"/>
    <w:rsid w:val="5B22853A"/>
    <w:rsid w:val="5B2C8137"/>
    <w:rsid w:val="5B320A26"/>
    <w:rsid w:val="5B431325"/>
    <w:rsid w:val="5B480E86"/>
    <w:rsid w:val="5B4A75D1"/>
    <w:rsid w:val="5B717D98"/>
    <w:rsid w:val="5B7C0FC9"/>
    <w:rsid w:val="5B85C01D"/>
    <w:rsid w:val="5B938E9F"/>
    <w:rsid w:val="5B9FACAB"/>
    <w:rsid w:val="5BB70D6E"/>
    <w:rsid w:val="5BCAE9F0"/>
    <w:rsid w:val="5C0815B8"/>
    <w:rsid w:val="5C084721"/>
    <w:rsid w:val="5C12CD3B"/>
    <w:rsid w:val="5C1695D4"/>
    <w:rsid w:val="5C2A3C42"/>
    <w:rsid w:val="5C3102EB"/>
    <w:rsid w:val="5C33BC7B"/>
    <w:rsid w:val="5C4BA9B7"/>
    <w:rsid w:val="5C7CA9E5"/>
    <w:rsid w:val="5C988C4D"/>
    <w:rsid w:val="5CBA1142"/>
    <w:rsid w:val="5CC52E6C"/>
    <w:rsid w:val="5CF13D76"/>
    <w:rsid w:val="5D0418F9"/>
    <w:rsid w:val="5D066D11"/>
    <w:rsid w:val="5D0A580C"/>
    <w:rsid w:val="5D1DA2DC"/>
    <w:rsid w:val="5D2CE575"/>
    <w:rsid w:val="5D350AA8"/>
    <w:rsid w:val="5D56AC6D"/>
    <w:rsid w:val="5D94AB34"/>
    <w:rsid w:val="5DA39A8D"/>
    <w:rsid w:val="5DCCD34C"/>
    <w:rsid w:val="5DE67F75"/>
    <w:rsid w:val="5DED7407"/>
    <w:rsid w:val="5DFC0821"/>
    <w:rsid w:val="5E206154"/>
    <w:rsid w:val="5E280574"/>
    <w:rsid w:val="5E2A4FBE"/>
    <w:rsid w:val="5E56E074"/>
    <w:rsid w:val="5E685829"/>
    <w:rsid w:val="5E6D430B"/>
    <w:rsid w:val="5E811F70"/>
    <w:rsid w:val="5E9A3607"/>
    <w:rsid w:val="5EE13EE5"/>
    <w:rsid w:val="5EEC1BBE"/>
    <w:rsid w:val="5F0BAE24"/>
    <w:rsid w:val="5F1502D6"/>
    <w:rsid w:val="5F34C092"/>
    <w:rsid w:val="5F37D248"/>
    <w:rsid w:val="5F6268A7"/>
    <w:rsid w:val="5F863EB1"/>
    <w:rsid w:val="5F94ED11"/>
    <w:rsid w:val="5FF24901"/>
    <w:rsid w:val="5FFDA9A9"/>
    <w:rsid w:val="6036182E"/>
    <w:rsid w:val="603D1C1F"/>
    <w:rsid w:val="603D42D6"/>
    <w:rsid w:val="60429CA4"/>
    <w:rsid w:val="604CDC41"/>
    <w:rsid w:val="60615E9F"/>
    <w:rsid w:val="606E38D2"/>
    <w:rsid w:val="6086A4B8"/>
    <w:rsid w:val="60923F86"/>
    <w:rsid w:val="60B9AD74"/>
    <w:rsid w:val="60C5FB39"/>
    <w:rsid w:val="60D090F3"/>
    <w:rsid w:val="60F39381"/>
    <w:rsid w:val="60FE3D0E"/>
    <w:rsid w:val="616B8991"/>
    <w:rsid w:val="616E6C12"/>
    <w:rsid w:val="61766D78"/>
    <w:rsid w:val="61AD6708"/>
    <w:rsid w:val="61C4BEB4"/>
    <w:rsid w:val="61E8ACA2"/>
    <w:rsid w:val="61E9A493"/>
    <w:rsid w:val="61EE854C"/>
    <w:rsid w:val="61EF648E"/>
    <w:rsid w:val="61F20001"/>
    <w:rsid w:val="61F6D483"/>
    <w:rsid w:val="62040635"/>
    <w:rsid w:val="622DA6AA"/>
    <w:rsid w:val="623B4CC6"/>
    <w:rsid w:val="625975E8"/>
    <w:rsid w:val="626EDD85"/>
    <w:rsid w:val="627DA270"/>
    <w:rsid w:val="62875325"/>
    <w:rsid w:val="62975ACA"/>
    <w:rsid w:val="62A86406"/>
    <w:rsid w:val="62BC0EEB"/>
    <w:rsid w:val="630E181B"/>
    <w:rsid w:val="6311C4FC"/>
    <w:rsid w:val="634AD931"/>
    <w:rsid w:val="6386AC9C"/>
    <w:rsid w:val="639EA084"/>
    <w:rsid w:val="63A15911"/>
    <w:rsid w:val="63D3844D"/>
    <w:rsid w:val="63FB09D9"/>
    <w:rsid w:val="640831B5"/>
    <w:rsid w:val="64320D6B"/>
    <w:rsid w:val="6468A8B7"/>
    <w:rsid w:val="64783FF6"/>
    <w:rsid w:val="647CDE08"/>
    <w:rsid w:val="64876B7A"/>
    <w:rsid w:val="64A60CD4"/>
    <w:rsid w:val="64AD4179"/>
    <w:rsid w:val="64AD8A20"/>
    <w:rsid w:val="64C38BF2"/>
    <w:rsid w:val="64EB73F4"/>
    <w:rsid w:val="64F26813"/>
    <w:rsid w:val="65055BCC"/>
    <w:rsid w:val="6514742E"/>
    <w:rsid w:val="65204D64"/>
    <w:rsid w:val="6522F20F"/>
    <w:rsid w:val="6537F75A"/>
    <w:rsid w:val="6597FE34"/>
    <w:rsid w:val="65CDA487"/>
    <w:rsid w:val="65D864A4"/>
    <w:rsid w:val="65E423E7"/>
    <w:rsid w:val="65E96951"/>
    <w:rsid w:val="65F2C26C"/>
    <w:rsid w:val="66015D40"/>
    <w:rsid w:val="661213E0"/>
    <w:rsid w:val="66267399"/>
    <w:rsid w:val="662E715A"/>
    <w:rsid w:val="66303224"/>
    <w:rsid w:val="6641DD35"/>
    <w:rsid w:val="667DDF56"/>
    <w:rsid w:val="6683F044"/>
    <w:rsid w:val="66867DF6"/>
    <w:rsid w:val="6687265E"/>
    <w:rsid w:val="668D011E"/>
    <w:rsid w:val="66941EDB"/>
    <w:rsid w:val="6697D80A"/>
    <w:rsid w:val="66982FD7"/>
    <w:rsid w:val="66C089A2"/>
    <w:rsid w:val="66E35545"/>
    <w:rsid w:val="66F459E1"/>
    <w:rsid w:val="66F834F6"/>
    <w:rsid w:val="67140B1B"/>
    <w:rsid w:val="67260EB2"/>
    <w:rsid w:val="6735FE4D"/>
    <w:rsid w:val="6736985B"/>
    <w:rsid w:val="673EBCB3"/>
    <w:rsid w:val="67775814"/>
    <w:rsid w:val="678BF2CA"/>
    <w:rsid w:val="6796E8F3"/>
    <w:rsid w:val="67A461E4"/>
    <w:rsid w:val="67BF9D28"/>
    <w:rsid w:val="67C418A4"/>
    <w:rsid w:val="67C4F2D7"/>
    <w:rsid w:val="67DB48BF"/>
    <w:rsid w:val="6838DAB6"/>
    <w:rsid w:val="68526551"/>
    <w:rsid w:val="6858DAF1"/>
    <w:rsid w:val="6863CC51"/>
    <w:rsid w:val="6871FCDE"/>
    <w:rsid w:val="6872BED2"/>
    <w:rsid w:val="68781BE4"/>
    <w:rsid w:val="6888C079"/>
    <w:rsid w:val="689B1AA9"/>
    <w:rsid w:val="68BC77F9"/>
    <w:rsid w:val="68BDE77F"/>
    <w:rsid w:val="68D5DCB5"/>
    <w:rsid w:val="68E9348C"/>
    <w:rsid w:val="68F4B178"/>
    <w:rsid w:val="68F96A4A"/>
    <w:rsid w:val="690104AC"/>
    <w:rsid w:val="6917BCAD"/>
    <w:rsid w:val="691EF111"/>
    <w:rsid w:val="6949E59A"/>
    <w:rsid w:val="6955C90D"/>
    <w:rsid w:val="699E7587"/>
    <w:rsid w:val="69B0A2F7"/>
    <w:rsid w:val="69B0FFA0"/>
    <w:rsid w:val="69BD41C3"/>
    <w:rsid w:val="69CBBF9D"/>
    <w:rsid w:val="69F1AE22"/>
    <w:rsid w:val="6A199F36"/>
    <w:rsid w:val="6A1DECC9"/>
    <w:rsid w:val="6A3BCAD9"/>
    <w:rsid w:val="6A67D63B"/>
    <w:rsid w:val="6A953AAB"/>
    <w:rsid w:val="6AB7950A"/>
    <w:rsid w:val="6ACE591D"/>
    <w:rsid w:val="6AF52EA8"/>
    <w:rsid w:val="6B03A347"/>
    <w:rsid w:val="6B211117"/>
    <w:rsid w:val="6B294C12"/>
    <w:rsid w:val="6B3884BE"/>
    <w:rsid w:val="6B61B60A"/>
    <w:rsid w:val="6B6AE1CC"/>
    <w:rsid w:val="6B75432E"/>
    <w:rsid w:val="6B8E9FD6"/>
    <w:rsid w:val="6BA1D2D7"/>
    <w:rsid w:val="6BAFBCA6"/>
    <w:rsid w:val="6BE7861B"/>
    <w:rsid w:val="6BF404CB"/>
    <w:rsid w:val="6BFDF764"/>
    <w:rsid w:val="6C091C34"/>
    <w:rsid w:val="6C16A1F4"/>
    <w:rsid w:val="6C1DD853"/>
    <w:rsid w:val="6C5387C3"/>
    <w:rsid w:val="6C6333E9"/>
    <w:rsid w:val="6C6CDBE8"/>
    <w:rsid w:val="6C760328"/>
    <w:rsid w:val="6C860542"/>
    <w:rsid w:val="6C89E2A9"/>
    <w:rsid w:val="6CAC0D6C"/>
    <w:rsid w:val="6CC08890"/>
    <w:rsid w:val="6D07715B"/>
    <w:rsid w:val="6D0C50C5"/>
    <w:rsid w:val="6D115345"/>
    <w:rsid w:val="6D64F555"/>
    <w:rsid w:val="6DAE3054"/>
    <w:rsid w:val="6DFC72AA"/>
    <w:rsid w:val="6E15C85D"/>
    <w:rsid w:val="6E8F1089"/>
    <w:rsid w:val="6EDB7270"/>
    <w:rsid w:val="6EEB1F38"/>
    <w:rsid w:val="6F21EF79"/>
    <w:rsid w:val="6F2EA9B7"/>
    <w:rsid w:val="6F3B515C"/>
    <w:rsid w:val="6F3D4B57"/>
    <w:rsid w:val="6F4A00B5"/>
    <w:rsid w:val="6F5C90D3"/>
    <w:rsid w:val="6F6FDA8F"/>
    <w:rsid w:val="6FAABB6D"/>
    <w:rsid w:val="6FB7D1B4"/>
    <w:rsid w:val="6FDBB94E"/>
    <w:rsid w:val="6FDC8182"/>
    <w:rsid w:val="6FE49BB2"/>
    <w:rsid w:val="6FFD0F0E"/>
    <w:rsid w:val="70043F6C"/>
    <w:rsid w:val="70057409"/>
    <w:rsid w:val="7021DCB9"/>
    <w:rsid w:val="702C0A56"/>
    <w:rsid w:val="703B0121"/>
    <w:rsid w:val="70583A7A"/>
    <w:rsid w:val="705C9A3A"/>
    <w:rsid w:val="705E6439"/>
    <w:rsid w:val="7063D5D2"/>
    <w:rsid w:val="70814130"/>
    <w:rsid w:val="7098E637"/>
    <w:rsid w:val="70A761F3"/>
    <w:rsid w:val="70A8E478"/>
    <w:rsid w:val="70BA594B"/>
    <w:rsid w:val="70D2D378"/>
    <w:rsid w:val="70E2965B"/>
    <w:rsid w:val="70E3FEBF"/>
    <w:rsid w:val="7118CB21"/>
    <w:rsid w:val="71A2E928"/>
    <w:rsid w:val="71B29DAD"/>
    <w:rsid w:val="71BB3F2E"/>
    <w:rsid w:val="71CBB975"/>
    <w:rsid w:val="71F7DC6A"/>
    <w:rsid w:val="71FA824D"/>
    <w:rsid w:val="721EFE2A"/>
    <w:rsid w:val="72321C4A"/>
    <w:rsid w:val="7234B698"/>
    <w:rsid w:val="72578435"/>
    <w:rsid w:val="72A53B11"/>
    <w:rsid w:val="72A91F36"/>
    <w:rsid w:val="72D152CF"/>
    <w:rsid w:val="72D7920A"/>
    <w:rsid w:val="72D7DC7D"/>
    <w:rsid w:val="72DB2404"/>
    <w:rsid w:val="72DFD8A8"/>
    <w:rsid w:val="7305E601"/>
    <w:rsid w:val="732C32AC"/>
    <w:rsid w:val="7370C545"/>
    <w:rsid w:val="738FDB3C"/>
    <w:rsid w:val="739E38A2"/>
    <w:rsid w:val="73B0C93A"/>
    <w:rsid w:val="73B4D242"/>
    <w:rsid w:val="73C95924"/>
    <w:rsid w:val="73E458EB"/>
    <w:rsid w:val="73E984DB"/>
    <w:rsid w:val="740D1AA8"/>
    <w:rsid w:val="742820EA"/>
    <w:rsid w:val="74291065"/>
    <w:rsid w:val="7458A9E5"/>
    <w:rsid w:val="745FB405"/>
    <w:rsid w:val="74753B63"/>
    <w:rsid w:val="74972E77"/>
    <w:rsid w:val="74A1B662"/>
    <w:rsid w:val="74A28D6F"/>
    <w:rsid w:val="74A7498B"/>
    <w:rsid w:val="74B3BC43"/>
    <w:rsid w:val="7503BFBB"/>
    <w:rsid w:val="751E40C2"/>
    <w:rsid w:val="753911E6"/>
    <w:rsid w:val="753A184F"/>
    <w:rsid w:val="753B29B2"/>
    <w:rsid w:val="75634C14"/>
    <w:rsid w:val="7584B1AE"/>
    <w:rsid w:val="758C7D1C"/>
    <w:rsid w:val="758F0589"/>
    <w:rsid w:val="759159A1"/>
    <w:rsid w:val="759F95FA"/>
    <w:rsid w:val="75A8EB09"/>
    <w:rsid w:val="75B76FE2"/>
    <w:rsid w:val="75BE3770"/>
    <w:rsid w:val="75F47A46"/>
    <w:rsid w:val="7607270C"/>
    <w:rsid w:val="76226E02"/>
    <w:rsid w:val="762A3421"/>
    <w:rsid w:val="7650F941"/>
    <w:rsid w:val="768BBFB9"/>
    <w:rsid w:val="768D9E34"/>
    <w:rsid w:val="768F3912"/>
    <w:rsid w:val="76B0C995"/>
    <w:rsid w:val="76CA5A17"/>
    <w:rsid w:val="76DA7902"/>
    <w:rsid w:val="76E21AF5"/>
    <w:rsid w:val="76E4534D"/>
    <w:rsid w:val="7707343E"/>
    <w:rsid w:val="7707B011"/>
    <w:rsid w:val="7727AA68"/>
    <w:rsid w:val="7755129A"/>
    <w:rsid w:val="775DE3C7"/>
    <w:rsid w:val="77666705"/>
    <w:rsid w:val="7798DA99"/>
    <w:rsid w:val="77BCAAA3"/>
    <w:rsid w:val="77CEE223"/>
    <w:rsid w:val="77F75D91"/>
    <w:rsid w:val="78168477"/>
    <w:rsid w:val="781F9E13"/>
    <w:rsid w:val="78395624"/>
    <w:rsid w:val="78457164"/>
    <w:rsid w:val="7885BBE6"/>
    <w:rsid w:val="78879D00"/>
    <w:rsid w:val="7899A983"/>
    <w:rsid w:val="78BCC0E5"/>
    <w:rsid w:val="78BD8846"/>
    <w:rsid w:val="78C29ACA"/>
    <w:rsid w:val="78E08BCB"/>
    <w:rsid w:val="78F1C6A2"/>
    <w:rsid w:val="78F4D8A0"/>
    <w:rsid w:val="79072EDE"/>
    <w:rsid w:val="791458C0"/>
    <w:rsid w:val="7917B8DC"/>
    <w:rsid w:val="79587B04"/>
    <w:rsid w:val="79792FC3"/>
    <w:rsid w:val="79BB6A0F"/>
    <w:rsid w:val="79CF5434"/>
    <w:rsid w:val="7A18148B"/>
    <w:rsid w:val="7A4E9A8B"/>
    <w:rsid w:val="7A4EB368"/>
    <w:rsid w:val="7A539A6F"/>
    <w:rsid w:val="7A5C4D92"/>
    <w:rsid w:val="7A6D7C0E"/>
    <w:rsid w:val="7A7C5C2C"/>
    <w:rsid w:val="7A8364B4"/>
    <w:rsid w:val="7AE72192"/>
    <w:rsid w:val="7AFA2E9F"/>
    <w:rsid w:val="7B383AD1"/>
    <w:rsid w:val="7B45C8A0"/>
    <w:rsid w:val="7B704AD5"/>
    <w:rsid w:val="7B8838BD"/>
    <w:rsid w:val="7B926568"/>
    <w:rsid w:val="7B94C930"/>
    <w:rsid w:val="7BCD7A49"/>
    <w:rsid w:val="7C182C8D"/>
    <w:rsid w:val="7C3088A2"/>
    <w:rsid w:val="7C3165D7"/>
    <w:rsid w:val="7C335D83"/>
    <w:rsid w:val="7C4406AB"/>
    <w:rsid w:val="7C5D9219"/>
    <w:rsid w:val="7C7A3CB8"/>
    <w:rsid w:val="7CB78FA5"/>
    <w:rsid w:val="7CB94FB6"/>
    <w:rsid w:val="7CCCFEC3"/>
    <w:rsid w:val="7CE99880"/>
    <w:rsid w:val="7CFCB68D"/>
    <w:rsid w:val="7D05B838"/>
    <w:rsid w:val="7D0A680B"/>
    <w:rsid w:val="7D2DD63A"/>
    <w:rsid w:val="7D2EFB70"/>
    <w:rsid w:val="7D469D93"/>
    <w:rsid w:val="7D517254"/>
    <w:rsid w:val="7D51C835"/>
    <w:rsid w:val="7D9B737F"/>
    <w:rsid w:val="7DA32D39"/>
    <w:rsid w:val="7DB0EB13"/>
    <w:rsid w:val="7DCD254B"/>
    <w:rsid w:val="7DDAC346"/>
    <w:rsid w:val="7DDC61ED"/>
    <w:rsid w:val="7E2F78F7"/>
    <w:rsid w:val="7E311B14"/>
    <w:rsid w:val="7E63356B"/>
    <w:rsid w:val="7E6F9152"/>
    <w:rsid w:val="7E8C7A55"/>
    <w:rsid w:val="7E9C403E"/>
    <w:rsid w:val="7EABD18A"/>
    <w:rsid w:val="7EB961AC"/>
    <w:rsid w:val="7EBC71EF"/>
    <w:rsid w:val="7EC7CEC9"/>
    <w:rsid w:val="7EC91328"/>
    <w:rsid w:val="7EDD1618"/>
    <w:rsid w:val="7EF66BC3"/>
    <w:rsid w:val="7EFAA15C"/>
    <w:rsid w:val="7F00107F"/>
    <w:rsid w:val="7F03BD92"/>
    <w:rsid w:val="7F1CD9DD"/>
    <w:rsid w:val="7F303FD8"/>
    <w:rsid w:val="7F3ECC9D"/>
    <w:rsid w:val="7F434283"/>
    <w:rsid w:val="7F56763F"/>
    <w:rsid w:val="7F56D5D7"/>
    <w:rsid w:val="7F5C640A"/>
    <w:rsid w:val="7F68F5AC"/>
    <w:rsid w:val="7F6C0A25"/>
    <w:rsid w:val="7F8F9949"/>
    <w:rsid w:val="7FA84CD7"/>
    <w:rsid w:val="7FAB8D52"/>
    <w:rsid w:val="7FCFAA0E"/>
    <w:rsid w:val="7FEA709A"/>
    <w:rsid w:val="7FEB39E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6FFB96DF"/>
  <w15:chartTrackingRefBased/>
  <w15:docId w15:val="{E989663A-4366-4954-9088-94766803934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D34360"/>
    <w:pPr>
      <w:spacing w:after="200" w:line="276" w:lineRule="auto"/>
    </w:pPr>
    <w:rPr>
      <w:rFonts w:ascii="Calibri" w:eastAsia="Calibri" w:hAnsi="Calibri" w:cs="Times New Roman"/>
    </w:rPr>
  </w:style>
  <w:style w:type="paragraph" w:styleId="Heading1">
    <w:name w:val="heading 1"/>
    <w:basedOn w:val="Normal"/>
    <w:next w:val="Normal"/>
    <w:link w:val="Heading1Char"/>
    <w:uiPriority w:val="9"/>
    <w:qFormat/>
    <w:rsid w:val="004B7B8B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21799C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4B7B8B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3763" w:themeColor="accent1" w:themeShade="7F"/>
      <w:sz w:val="24"/>
      <w:szCs w:val="24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D25474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F5496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D25474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F5496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D25474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1F3763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D25474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3763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D25474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D25474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aliases w:val="Dot pt,No Spacing1,List Paragraph Char Char Char,Indicator Text,Numbered Para 1,OBC Bullet,List Paragraph12,F5 List Paragraph,List Paragraph11,Colorful List - Accent 11,Normal numbered,List Paragraph1,Bullet 1,Bullet Points,MAIN CONTENT"/>
    <w:basedOn w:val="Normal"/>
    <w:link w:val="ListParagraphChar"/>
    <w:uiPriority w:val="34"/>
    <w:qFormat/>
    <w:rsid w:val="00D34360"/>
    <w:pPr>
      <w:ind w:left="720"/>
      <w:contextualSpacing/>
    </w:pPr>
  </w:style>
  <w:style w:type="character" w:customStyle="1" w:styleId="ListParagraphChar">
    <w:name w:val="List Paragraph Char"/>
    <w:aliases w:val="Dot pt Char,No Spacing1 Char,List Paragraph Char Char Char Char,Indicator Text Char,Numbered Para 1 Char,OBC Bullet Char,List Paragraph12 Char,F5 List Paragraph Char,List Paragraph11 Char,Colorful List - Accent 11 Char,Bullet 1 Char"/>
    <w:basedOn w:val="DefaultParagraphFont"/>
    <w:link w:val="ListParagraph"/>
    <w:qFormat/>
    <w:locked/>
    <w:rsid w:val="00D34360"/>
    <w:rPr>
      <w:rFonts w:ascii="Calibri" w:eastAsia="Calibri" w:hAnsi="Calibri" w:cs="Times New Roman"/>
    </w:rPr>
  </w:style>
  <w:style w:type="table" w:styleId="TableGrid">
    <w:name w:val="Table Grid"/>
    <w:basedOn w:val="TableNormal"/>
    <w:uiPriority w:val="39"/>
    <w:rsid w:val="00D34360"/>
    <w:pPr>
      <w:spacing w:after="0" w:line="240" w:lineRule="auto"/>
    </w:pPr>
    <w:rPr>
      <w:rFonts w:ascii="Calibri" w:eastAsia="Calibri" w:hAnsi="Calibri" w:cs="Times New Roman"/>
      <w:lang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rsid w:val="00D34360"/>
    <w:rPr>
      <w:rFonts w:cs="Times New Roman"/>
      <w:color w:val="0000FF"/>
      <w:u w:val="single"/>
    </w:rPr>
  </w:style>
  <w:style w:type="paragraph" w:styleId="FootnoteText">
    <w:name w:val="footnote text"/>
    <w:basedOn w:val="Normal"/>
    <w:link w:val="FootnoteTextChar"/>
    <w:uiPriority w:val="99"/>
    <w:unhideWhenUsed/>
    <w:rsid w:val="00D34360"/>
    <w:pPr>
      <w:spacing w:after="0" w:line="240" w:lineRule="auto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D34360"/>
    <w:rPr>
      <w:rFonts w:ascii="Calibri" w:eastAsia="Calibri" w:hAnsi="Calibri" w:cs="Times New Roman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D34360"/>
    <w:rPr>
      <w:vertAlign w:val="superscript"/>
    </w:rPr>
  </w:style>
  <w:style w:type="character" w:customStyle="1" w:styleId="normaltextrun">
    <w:name w:val="normaltextrun"/>
    <w:basedOn w:val="DefaultParagraphFont"/>
    <w:rsid w:val="008C0E6A"/>
  </w:style>
  <w:style w:type="character" w:customStyle="1" w:styleId="eop">
    <w:name w:val="eop"/>
    <w:basedOn w:val="DefaultParagraphFont"/>
    <w:rsid w:val="008C0E6A"/>
  </w:style>
  <w:style w:type="character" w:styleId="CommentReference">
    <w:name w:val="annotation reference"/>
    <w:basedOn w:val="DefaultParagraphFont"/>
    <w:uiPriority w:val="99"/>
    <w:semiHidden/>
    <w:unhideWhenUsed/>
    <w:rsid w:val="00FE2AA6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FE2AA6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FE2AA6"/>
    <w:rPr>
      <w:rFonts w:ascii="Calibri" w:eastAsia="Calibri" w:hAnsi="Calibri" w:cs="Times New Roman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E2AA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E2AA6"/>
    <w:rPr>
      <w:rFonts w:ascii="Calibri" w:eastAsia="Calibri" w:hAnsi="Calibri" w:cs="Times New Roman"/>
      <w:b/>
      <w:bCs/>
      <w:sz w:val="20"/>
      <w:szCs w:val="20"/>
    </w:rPr>
  </w:style>
  <w:style w:type="paragraph" w:styleId="NoSpacing">
    <w:name w:val="No Spacing"/>
    <w:uiPriority w:val="1"/>
    <w:qFormat/>
    <w:rsid w:val="005E2C8A"/>
    <w:pPr>
      <w:spacing w:after="0" w:line="240" w:lineRule="auto"/>
    </w:pPr>
    <w:rPr>
      <w:rFonts w:ascii="Calibri" w:eastAsia="Calibri" w:hAnsi="Calibri" w:cs="Times New Roman"/>
    </w:rPr>
  </w:style>
  <w:style w:type="paragraph" w:styleId="NormalWeb">
    <w:name w:val="Normal (Web)"/>
    <w:basedOn w:val="Normal"/>
    <w:uiPriority w:val="99"/>
    <w:unhideWhenUsed/>
    <w:rsid w:val="005F3AFB"/>
    <w:pPr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paragraph">
    <w:name w:val="paragraph"/>
    <w:basedOn w:val="Normal"/>
    <w:rsid w:val="00A25ED4"/>
    <w:pPr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szCs w:val="24"/>
      <w:lang w:eastAsia="en-GB"/>
    </w:rPr>
  </w:style>
  <w:style w:type="character" w:styleId="SmartLink">
    <w:name w:val="Smart Link"/>
    <w:basedOn w:val="DefaultParagraphFont"/>
    <w:uiPriority w:val="99"/>
    <w:semiHidden/>
    <w:unhideWhenUsed/>
    <w:rsid w:val="003728DE"/>
    <w:rPr>
      <w:color w:val="0000FF"/>
      <w:u w:val="single"/>
      <w:shd w:val="clear" w:color="auto" w:fill="F3F2F1"/>
    </w:rPr>
  </w:style>
  <w:style w:type="paragraph" w:styleId="Header">
    <w:name w:val="header"/>
    <w:basedOn w:val="Normal"/>
    <w:link w:val="HeaderChar"/>
    <w:uiPriority w:val="99"/>
    <w:unhideWhenUsed/>
    <w:rsid w:val="001B1293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1B1293"/>
    <w:rPr>
      <w:rFonts w:ascii="Calibri" w:eastAsia="Calibri" w:hAnsi="Calibri" w:cs="Times New Roman"/>
    </w:rPr>
  </w:style>
  <w:style w:type="paragraph" w:styleId="Footer">
    <w:name w:val="footer"/>
    <w:basedOn w:val="Normal"/>
    <w:link w:val="FooterChar"/>
    <w:uiPriority w:val="99"/>
    <w:unhideWhenUsed/>
    <w:rsid w:val="001B1293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1B1293"/>
    <w:rPr>
      <w:rFonts w:ascii="Calibri" w:eastAsia="Calibri" w:hAnsi="Calibri" w:cs="Times New Roman"/>
    </w:rPr>
  </w:style>
  <w:style w:type="character" w:styleId="FollowedHyperlink">
    <w:name w:val="FollowedHyperlink"/>
    <w:basedOn w:val="DefaultParagraphFont"/>
    <w:uiPriority w:val="99"/>
    <w:semiHidden/>
    <w:unhideWhenUsed/>
    <w:rsid w:val="00F8401A"/>
    <w:rPr>
      <w:color w:val="954F72"/>
      <w:u w:val="single"/>
    </w:rPr>
  </w:style>
  <w:style w:type="paragraph" w:customStyle="1" w:styleId="msonormal0">
    <w:name w:val="msonormal"/>
    <w:basedOn w:val="Normal"/>
    <w:rsid w:val="00F8401A"/>
    <w:pPr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font5">
    <w:name w:val="font5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b/>
      <w:bCs/>
      <w:color w:val="000000"/>
      <w:lang w:eastAsia="en-GB"/>
    </w:rPr>
  </w:style>
  <w:style w:type="paragraph" w:customStyle="1" w:styleId="font6">
    <w:name w:val="font6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b/>
      <w:bCs/>
      <w:i/>
      <w:iCs/>
      <w:color w:val="FF0000"/>
      <w:lang w:eastAsia="en-GB"/>
    </w:rPr>
  </w:style>
  <w:style w:type="paragraph" w:customStyle="1" w:styleId="font7">
    <w:name w:val="font7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i/>
      <w:iCs/>
      <w:color w:val="FF0000"/>
      <w:lang w:eastAsia="en-GB"/>
    </w:rPr>
  </w:style>
  <w:style w:type="paragraph" w:customStyle="1" w:styleId="font8">
    <w:name w:val="font8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color w:val="000000"/>
      <w:lang w:eastAsia="en-GB"/>
    </w:rPr>
  </w:style>
  <w:style w:type="paragraph" w:customStyle="1" w:styleId="font9">
    <w:name w:val="font9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color w:val="FF0000"/>
      <w:lang w:eastAsia="en-GB"/>
    </w:rPr>
  </w:style>
  <w:style w:type="paragraph" w:customStyle="1" w:styleId="font10">
    <w:name w:val="font10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i/>
      <w:iCs/>
      <w:color w:val="000000"/>
      <w:lang w:eastAsia="en-GB"/>
    </w:rPr>
  </w:style>
  <w:style w:type="paragraph" w:customStyle="1" w:styleId="font11">
    <w:name w:val="font11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color w:val="242424"/>
      <w:lang w:eastAsia="en-GB"/>
    </w:rPr>
  </w:style>
  <w:style w:type="paragraph" w:customStyle="1" w:styleId="font12">
    <w:name w:val="font12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lang w:eastAsia="en-GB"/>
    </w:rPr>
  </w:style>
  <w:style w:type="paragraph" w:customStyle="1" w:styleId="font13">
    <w:name w:val="font13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i/>
      <w:iCs/>
      <w:color w:val="242424"/>
      <w:lang w:eastAsia="en-GB"/>
    </w:rPr>
  </w:style>
  <w:style w:type="paragraph" w:customStyle="1" w:styleId="font14">
    <w:name w:val="font14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color w:val="000000"/>
      <w:lang w:eastAsia="en-GB"/>
    </w:rPr>
  </w:style>
  <w:style w:type="paragraph" w:customStyle="1" w:styleId="font15">
    <w:name w:val="font15"/>
    <w:basedOn w:val="Normal"/>
    <w:rsid w:val="00F8401A"/>
    <w:pPr>
      <w:spacing w:before="100" w:beforeAutospacing="1" w:after="100" w:afterAutospacing="1" w:line="240" w:lineRule="auto"/>
    </w:pPr>
    <w:rPr>
      <w:rFonts w:ascii="Calibri Light" w:eastAsia="Times New Roman" w:hAnsi="Calibri Light" w:cs="Calibri Light"/>
      <w:b/>
      <w:bCs/>
      <w:color w:val="000000"/>
      <w:lang w:eastAsia="en-GB"/>
    </w:rPr>
  </w:style>
  <w:style w:type="paragraph" w:customStyle="1" w:styleId="font16">
    <w:name w:val="font16"/>
    <w:basedOn w:val="Normal"/>
    <w:rsid w:val="00F8401A"/>
    <w:pPr>
      <w:spacing w:before="100" w:beforeAutospacing="1" w:after="100" w:afterAutospacing="1" w:line="240" w:lineRule="auto"/>
    </w:pPr>
    <w:rPr>
      <w:rFonts w:ascii="Calibri Light" w:eastAsia="Times New Roman" w:hAnsi="Calibri Light" w:cs="Calibri Light"/>
      <w:color w:val="000000"/>
      <w:lang w:eastAsia="en-GB"/>
    </w:rPr>
  </w:style>
  <w:style w:type="paragraph" w:customStyle="1" w:styleId="font17">
    <w:name w:val="font17"/>
    <w:basedOn w:val="Normal"/>
    <w:rsid w:val="00F8401A"/>
    <w:pPr>
      <w:spacing w:before="100" w:beforeAutospacing="1" w:after="100" w:afterAutospacing="1" w:line="240" w:lineRule="auto"/>
    </w:pPr>
    <w:rPr>
      <w:rFonts w:eastAsia="Times New Roman" w:cs="Calibri"/>
      <w:i/>
      <w:iCs/>
      <w:color w:val="FF0000"/>
      <w:lang w:eastAsia="en-GB"/>
    </w:rPr>
  </w:style>
  <w:style w:type="paragraph" w:customStyle="1" w:styleId="xl65">
    <w:name w:val="xl65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66">
    <w:name w:val="xl66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67">
    <w:name w:val="xl67"/>
    <w:basedOn w:val="Normal"/>
    <w:rsid w:val="00F8401A"/>
    <w:pPr>
      <w:pBdr>
        <w:top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68">
    <w:name w:val="xl68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69">
    <w:name w:val="xl69"/>
    <w:basedOn w:val="Normal"/>
    <w:rsid w:val="00F8401A"/>
    <w:pP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70">
    <w:name w:val="xl70"/>
    <w:basedOn w:val="Normal"/>
    <w:rsid w:val="00F8401A"/>
    <w:pP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71">
    <w:name w:val="xl71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6E0B4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0"/>
      <w:szCs w:val="20"/>
      <w:lang w:eastAsia="en-GB"/>
    </w:rPr>
  </w:style>
  <w:style w:type="paragraph" w:customStyle="1" w:styleId="xl72">
    <w:name w:val="xl72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C6E0B4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0"/>
      <w:szCs w:val="20"/>
      <w:lang w:eastAsia="en-GB"/>
    </w:rPr>
  </w:style>
  <w:style w:type="paragraph" w:customStyle="1" w:styleId="xl73">
    <w:name w:val="xl73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74">
    <w:name w:val="xl74"/>
    <w:basedOn w:val="Normal"/>
    <w:rsid w:val="00F8401A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75">
    <w:name w:val="xl75"/>
    <w:basedOn w:val="Normal"/>
    <w:rsid w:val="00F8401A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b/>
      <w:bCs/>
      <w:color w:val="000000"/>
      <w:sz w:val="24"/>
      <w:szCs w:val="24"/>
      <w:lang w:eastAsia="en-GB"/>
    </w:rPr>
  </w:style>
  <w:style w:type="paragraph" w:customStyle="1" w:styleId="xl76">
    <w:name w:val="xl76"/>
    <w:basedOn w:val="Normal"/>
    <w:rsid w:val="00F8401A"/>
    <w:pPr>
      <w:pBdr>
        <w:top w:val="single" w:sz="4" w:space="0" w:color="auto"/>
        <w:left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77">
    <w:name w:val="xl77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78">
    <w:name w:val="xl78"/>
    <w:basedOn w:val="Normal"/>
    <w:rsid w:val="00F8401A"/>
    <w:pP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79">
    <w:name w:val="xl79"/>
    <w:basedOn w:val="Normal"/>
    <w:rsid w:val="00F8401A"/>
    <w:pPr>
      <w:pBdr>
        <w:top w:val="single" w:sz="4" w:space="0" w:color="000000"/>
        <w:left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80">
    <w:name w:val="xl80"/>
    <w:basedOn w:val="Normal"/>
    <w:rsid w:val="00F8401A"/>
    <w:pPr>
      <w:pBdr>
        <w:top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81">
    <w:name w:val="xl81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82">
    <w:name w:val="xl82"/>
    <w:basedOn w:val="Normal"/>
    <w:rsid w:val="00F8401A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83">
    <w:name w:val="xl83"/>
    <w:basedOn w:val="Normal"/>
    <w:rsid w:val="00F8401A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84">
    <w:name w:val="xl84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b/>
      <w:bCs/>
      <w:color w:val="000000"/>
      <w:sz w:val="24"/>
      <w:szCs w:val="24"/>
      <w:lang w:eastAsia="en-GB"/>
    </w:rPr>
  </w:style>
  <w:style w:type="paragraph" w:customStyle="1" w:styleId="xl85">
    <w:name w:val="xl85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86">
    <w:name w:val="xl86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paragraph" w:customStyle="1" w:styleId="xl87">
    <w:name w:val="xl87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88">
    <w:name w:val="xl88"/>
    <w:basedOn w:val="Normal"/>
    <w:rsid w:val="00F8401A"/>
    <w:pPr>
      <w:pBdr>
        <w:top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89">
    <w:name w:val="xl89"/>
    <w:basedOn w:val="Normal"/>
    <w:rsid w:val="00F8401A"/>
    <w:pPr>
      <w:pBdr>
        <w:left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paragraph" w:customStyle="1" w:styleId="xl90">
    <w:name w:val="xl90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i/>
      <w:iCs/>
      <w:sz w:val="24"/>
      <w:szCs w:val="24"/>
      <w:lang w:eastAsia="en-GB"/>
    </w:rPr>
  </w:style>
  <w:style w:type="paragraph" w:customStyle="1" w:styleId="xl91">
    <w:name w:val="xl91"/>
    <w:basedOn w:val="Normal"/>
    <w:rsid w:val="00F8401A"/>
    <w:pPr>
      <w:pBdr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92">
    <w:name w:val="xl92"/>
    <w:basedOn w:val="Normal"/>
    <w:rsid w:val="00F8401A"/>
    <w:pPr>
      <w:pBdr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93">
    <w:name w:val="xl93"/>
    <w:basedOn w:val="Normal"/>
    <w:rsid w:val="00F8401A"/>
    <w:pP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paragraph" w:customStyle="1" w:styleId="xl94">
    <w:name w:val="xl94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95">
    <w:name w:val="xl95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96">
    <w:name w:val="xl96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242424"/>
      <w:sz w:val="24"/>
      <w:szCs w:val="24"/>
      <w:lang w:eastAsia="en-GB"/>
    </w:rPr>
  </w:style>
  <w:style w:type="paragraph" w:customStyle="1" w:styleId="xl97">
    <w:name w:val="xl97"/>
    <w:basedOn w:val="Normal"/>
    <w:rsid w:val="00F8401A"/>
    <w:pPr>
      <w:pBdr>
        <w:top w:val="single" w:sz="4" w:space="0" w:color="000000"/>
        <w:left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242424"/>
      <w:sz w:val="24"/>
      <w:szCs w:val="24"/>
      <w:lang w:eastAsia="en-GB"/>
    </w:rPr>
  </w:style>
  <w:style w:type="paragraph" w:customStyle="1" w:styleId="xl98">
    <w:name w:val="xl98"/>
    <w:basedOn w:val="Normal"/>
    <w:rsid w:val="00F8401A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99">
    <w:name w:val="xl99"/>
    <w:basedOn w:val="Normal"/>
    <w:rsid w:val="00F8401A"/>
    <w:pPr>
      <w:pBdr>
        <w:top w:val="single" w:sz="4" w:space="0" w:color="000000"/>
        <w:left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100">
    <w:name w:val="xl100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01">
    <w:name w:val="xl101"/>
    <w:basedOn w:val="Normal"/>
    <w:rsid w:val="00F8401A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02">
    <w:name w:val="xl102"/>
    <w:basedOn w:val="Normal"/>
    <w:rsid w:val="00F8401A"/>
    <w:pPr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03">
    <w:name w:val="xl103"/>
    <w:basedOn w:val="Normal"/>
    <w:rsid w:val="00F8401A"/>
    <w:pPr>
      <w:pBdr>
        <w:top w:val="single" w:sz="4" w:space="0" w:color="auto"/>
        <w:lef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04">
    <w:name w:val="xl104"/>
    <w:basedOn w:val="Normal"/>
    <w:rsid w:val="00F8401A"/>
    <w:pPr>
      <w:pBdr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05">
    <w:name w:val="xl105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Calibri Light" w:eastAsia="Times New Roman" w:hAnsi="Calibri Light" w:cs="Calibri Light"/>
      <w:color w:val="000000"/>
      <w:sz w:val="24"/>
      <w:szCs w:val="24"/>
      <w:lang w:eastAsia="en-GB"/>
    </w:rPr>
  </w:style>
  <w:style w:type="paragraph" w:customStyle="1" w:styleId="xl106">
    <w:name w:val="xl106"/>
    <w:basedOn w:val="Normal"/>
    <w:rsid w:val="00F8401A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character" w:customStyle="1" w:styleId="Heading2Char">
    <w:name w:val="Heading 2 Char"/>
    <w:basedOn w:val="DefaultParagraphFont"/>
    <w:link w:val="Heading2"/>
    <w:uiPriority w:val="9"/>
    <w:rsid w:val="0021799C"/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character" w:customStyle="1" w:styleId="Heading1Char">
    <w:name w:val="Heading 1 Char"/>
    <w:basedOn w:val="DefaultParagraphFont"/>
    <w:link w:val="Heading1"/>
    <w:uiPriority w:val="9"/>
    <w:rsid w:val="004B7B8B"/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rsid w:val="004B7B8B"/>
    <w:rPr>
      <w:rFonts w:asciiTheme="majorHAnsi" w:eastAsiaTheme="majorEastAsia" w:hAnsiTheme="majorHAnsi" w:cstheme="majorBidi"/>
      <w:color w:val="1F3763" w:themeColor="accent1" w:themeShade="7F"/>
      <w:sz w:val="24"/>
      <w:szCs w:val="24"/>
    </w:rPr>
  </w:style>
  <w:style w:type="paragraph" w:customStyle="1" w:styleId="font0">
    <w:name w:val="font0"/>
    <w:basedOn w:val="Normal"/>
    <w:rsid w:val="003E69FD"/>
    <w:pPr>
      <w:spacing w:before="100" w:beforeAutospacing="1" w:after="100" w:afterAutospacing="1" w:line="240" w:lineRule="auto"/>
    </w:pPr>
    <w:rPr>
      <w:rFonts w:eastAsia="Times New Roman" w:cs="Calibri"/>
      <w:color w:val="000000"/>
      <w:lang w:eastAsia="en-GB"/>
    </w:rPr>
  </w:style>
  <w:style w:type="paragraph" w:customStyle="1" w:styleId="xl107">
    <w:name w:val="xl107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FF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08">
    <w:name w:val="xl108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109">
    <w:name w:val="xl109"/>
    <w:basedOn w:val="Normal"/>
    <w:rsid w:val="003E69FD"/>
    <w:pPr>
      <w:pBdr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eastAsia="Times New Roman" w:cs="Calibri"/>
      <w:color w:val="000000"/>
      <w:sz w:val="24"/>
      <w:szCs w:val="24"/>
      <w:lang w:eastAsia="en-GB"/>
    </w:rPr>
  </w:style>
  <w:style w:type="paragraph" w:customStyle="1" w:styleId="xl110">
    <w:name w:val="xl110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11">
    <w:name w:val="xl111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12">
    <w:name w:val="xl112"/>
    <w:basedOn w:val="Normal"/>
    <w:rsid w:val="003E69FD"/>
    <w:pPr>
      <w:pBdr>
        <w:top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paragraph" w:customStyle="1" w:styleId="xl113">
    <w:name w:val="xl113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Segoe UI" w:eastAsia="Times New Roman" w:hAnsi="Segoe UI" w:cs="Segoe UI"/>
      <w:sz w:val="20"/>
      <w:szCs w:val="20"/>
      <w:lang w:eastAsia="en-GB"/>
    </w:rPr>
  </w:style>
  <w:style w:type="paragraph" w:customStyle="1" w:styleId="xl114">
    <w:name w:val="xl114"/>
    <w:basedOn w:val="Normal"/>
    <w:rsid w:val="003E69FD"/>
    <w:pPr>
      <w:pBdr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15">
    <w:name w:val="xl115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0"/>
      <w:szCs w:val="20"/>
      <w:lang w:eastAsia="en-GB"/>
    </w:rPr>
  </w:style>
  <w:style w:type="paragraph" w:customStyle="1" w:styleId="xl116">
    <w:name w:val="xl116"/>
    <w:basedOn w:val="Normal"/>
    <w:rsid w:val="003E69FD"/>
    <w:pPr>
      <w:pBdr>
        <w:left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17">
    <w:name w:val="xl117"/>
    <w:basedOn w:val="Normal"/>
    <w:rsid w:val="003E69FD"/>
    <w:pPr>
      <w:pBdr>
        <w:lef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18">
    <w:name w:val="xl118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eastAsia="Times New Roman" w:cs="Calibri"/>
      <w:sz w:val="24"/>
      <w:szCs w:val="24"/>
      <w:lang w:eastAsia="en-GB"/>
    </w:rPr>
  </w:style>
  <w:style w:type="paragraph" w:customStyle="1" w:styleId="xl119">
    <w:name w:val="xl119"/>
    <w:basedOn w:val="Normal"/>
    <w:rsid w:val="003E69FD"/>
    <w:pPr>
      <w:pBdr>
        <w:left w:val="single" w:sz="4" w:space="0" w:color="000000"/>
        <w:bottom w:val="single" w:sz="4" w:space="0" w:color="000000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20">
    <w:name w:val="xl120"/>
    <w:basedOn w:val="Normal"/>
    <w:rsid w:val="003E69FD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0"/>
      <w:szCs w:val="20"/>
      <w:lang w:eastAsia="en-GB"/>
    </w:rPr>
  </w:style>
  <w:style w:type="paragraph" w:customStyle="1" w:styleId="xl121">
    <w:name w:val="xl121"/>
    <w:basedOn w:val="Normal"/>
    <w:rsid w:val="003E69FD"/>
    <w:pPr>
      <w:pBdr>
        <w:top w:val="single" w:sz="4" w:space="0" w:color="000000"/>
        <w:left w:val="single" w:sz="4" w:space="0" w:color="000000"/>
        <w:bottom w:val="single" w:sz="4" w:space="0" w:color="auto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22">
    <w:name w:val="xl122"/>
    <w:basedOn w:val="Normal"/>
    <w:rsid w:val="003E69FD"/>
    <w:pPr>
      <w:pBdr>
        <w:top w:val="single" w:sz="4" w:space="0" w:color="000000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paragraph" w:customStyle="1" w:styleId="xl123">
    <w:name w:val="xl123"/>
    <w:basedOn w:val="Normal"/>
    <w:rsid w:val="0089207F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0"/>
      <w:szCs w:val="20"/>
      <w:lang w:eastAsia="en-GB"/>
    </w:rPr>
  </w:style>
  <w:style w:type="paragraph" w:customStyle="1" w:styleId="xl124">
    <w:name w:val="xl124"/>
    <w:basedOn w:val="Normal"/>
    <w:rsid w:val="0089207F"/>
    <w:pPr>
      <w:pBdr>
        <w:top w:val="single" w:sz="4" w:space="0" w:color="000000"/>
        <w:left w:val="single" w:sz="4" w:space="0" w:color="000000"/>
        <w:bottom w:val="single" w:sz="4" w:space="0" w:color="auto"/>
        <w:right w:val="single" w:sz="4" w:space="0" w:color="000000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sz w:val="24"/>
      <w:szCs w:val="24"/>
      <w:lang w:eastAsia="en-GB"/>
    </w:rPr>
  </w:style>
  <w:style w:type="paragraph" w:customStyle="1" w:styleId="xl125">
    <w:name w:val="xl125"/>
    <w:basedOn w:val="Normal"/>
    <w:rsid w:val="0089207F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26">
    <w:name w:val="xl126"/>
    <w:basedOn w:val="Normal"/>
    <w:rsid w:val="0089207F"/>
    <w:pPr>
      <w:pBdr>
        <w:top w:val="single" w:sz="4" w:space="0" w:color="auto"/>
        <w:left w:val="single" w:sz="4" w:space="0" w:color="auto"/>
        <w:bottom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27">
    <w:name w:val="xl127"/>
    <w:basedOn w:val="Normal"/>
    <w:rsid w:val="0089207F"/>
    <w:pPr>
      <w:pBdr>
        <w:top w:val="single" w:sz="4" w:space="0" w:color="auto"/>
        <w:bottom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28">
    <w:name w:val="xl128"/>
    <w:basedOn w:val="Normal"/>
    <w:rsid w:val="0089207F"/>
    <w:pPr>
      <w:pBdr>
        <w:top w:val="single" w:sz="4" w:space="0" w:color="auto"/>
        <w:bottom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29">
    <w:name w:val="xl129"/>
    <w:basedOn w:val="Normal"/>
    <w:rsid w:val="0089207F"/>
    <w:pPr>
      <w:pBdr>
        <w:top w:val="single" w:sz="4" w:space="0" w:color="auto"/>
        <w:left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30">
    <w:name w:val="xl130"/>
    <w:basedOn w:val="Normal"/>
    <w:rsid w:val="0089207F"/>
    <w:pPr>
      <w:pBdr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E2EFDA"/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b/>
      <w:bCs/>
      <w:sz w:val="24"/>
      <w:szCs w:val="24"/>
      <w:lang w:eastAsia="en-GB"/>
    </w:rPr>
  </w:style>
  <w:style w:type="paragraph" w:customStyle="1" w:styleId="xl131">
    <w:name w:val="xl131"/>
    <w:basedOn w:val="Normal"/>
    <w:rsid w:val="0089207F"/>
    <w:pPr>
      <w:pBdr>
        <w:top w:val="single" w:sz="4" w:space="0" w:color="000000"/>
        <w:right w:val="single" w:sz="4" w:space="0" w:color="auto"/>
      </w:pBdr>
      <w:spacing w:before="100" w:beforeAutospacing="1" w:after="100" w:afterAutospacing="1" w:line="240" w:lineRule="auto"/>
      <w:textAlignment w:val="top"/>
    </w:pPr>
    <w:rPr>
      <w:rFonts w:ascii="Times New Roman" w:eastAsia="Times New Roman" w:hAnsi="Times New Roman"/>
      <w:color w:val="000000"/>
      <w:sz w:val="24"/>
      <w:szCs w:val="24"/>
      <w:lang w:eastAsia="en-GB"/>
    </w:rPr>
  </w:style>
  <w:style w:type="character" w:styleId="BookTitle">
    <w:name w:val="Book Title"/>
    <w:basedOn w:val="DefaultParagraphFont"/>
    <w:uiPriority w:val="33"/>
    <w:qFormat/>
    <w:rsid w:val="00D25474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D25474"/>
    <w:pPr>
      <w:spacing w:line="240" w:lineRule="auto"/>
    </w:pPr>
    <w:rPr>
      <w:i/>
      <w:iCs/>
      <w:color w:val="44546A" w:themeColor="text2"/>
      <w:sz w:val="18"/>
      <w:szCs w:val="18"/>
    </w:rPr>
  </w:style>
  <w:style w:type="character" w:styleId="Emphasis">
    <w:name w:val="Emphasis"/>
    <w:basedOn w:val="DefaultParagraphFont"/>
    <w:uiPriority w:val="20"/>
    <w:qFormat/>
    <w:rsid w:val="00D25474"/>
    <w:rPr>
      <w:i/>
      <w:iCs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D25474"/>
    <w:rPr>
      <w:rFonts w:asciiTheme="majorHAnsi" w:eastAsiaTheme="majorEastAsia" w:hAnsiTheme="majorHAnsi" w:cstheme="majorBidi"/>
      <w:i/>
      <w:iCs/>
      <w:color w:val="2F5496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D25474"/>
    <w:rPr>
      <w:rFonts w:asciiTheme="majorHAnsi" w:eastAsiaTheme="majorEastAsia" w:hAnsiTheme="majorHAnsi" w:cstheme="majorBidi"/>
      <w:color w:val="2F5496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D25474"/>
    <w:rPr>
      <w:rFonts w:asciiTheme="majorHAnsi" w:eastAsiaTheme="majorEastAsia" w:hAnsiTheme="majorHAnsi" w:cstheme="majorBidi"/>
      <w:color w:val="1F3763" w:themeColor="accent1" w:themeShade="7F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D25474"/>
    <w:rPr>
      <w:rFonts w:asciiTheme="majorHAnsi" w:eastAsiaTheme="majorEastAsia" w:hAnsiTheme="majorHAnsi" w:cstheme="majorBidi"/>
      <w:i/>
      <w:iCs/>
      <w:color w:val="1F3763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D25474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D25474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styleId="IntenseEmphasis">
    <w:name w:val="Intense Emphasis"/>
    <w:basedOn w:val="DefaultParagraphFont"/>
    <w:uiPriority w:val="21"/>
    <w:qFormat/>
    <w:rsid w:val="00D25474"/>
    <w:rPr>
      <w:i/>
      <w:iCs/>
      <w:color w:val="4472C4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D25474"/>
    <w:pPr>
      <w:pBdr>
        <w:top w:val="single" w:sz="4" w:space="10" w:color="4472C4" w:themeColor="accent1"/>
        <w:bottom w:val="single" w:sz="4" w:space="10" w:color="4472C4" w:themeColor="accent1"/>
      </w:pBdr>
      <w:spacing w:before="360" w:after="360"/>
      <w:ind w:left="864" w:right="864"/>
      <w:jc w:val="center"/>
    </w:pPr>
    <w:rPr>
      <w:i/>
      <w:iCs/>
      <w:color w:val="4472C4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D25474"/>
    <w:rPr>
      <w:rFonts w:ascii="Calibri" w:eastAsia="Calibri" w:hAnsi="Calibri" w:cs="Times New Roman"/>
      <w:i/>
      <w:iCs/>
      <w:color w:val="4472C4" w:themeColor="accent1"/>
    </w:rPr>
  </w:style>
  <w:style w:type="character" w:styleId="IntenseReference">
    <w:name w:val="Intense Reference"/>
    <w:basedOn w:val="DefaultParagraphFont"/>
    <w:uiPriority w:val="32"/>
    <w:qFormat/>
    <w:rsid w:val="00D25474"/>
    <w:rPr>
      <w:b/>
      <w:bCs/>
      <w:smallCaps/>
      <w:color w:val="4472C4" w:themeColor="accent1"/>
      <w:spacing w:val="5"/>
    </w:rPr>
  </w:style>
  <w:style w:type="paragraph" w:styleId="Quote">
    <w:name w:val="Quote"/>
    <w:basedOn w:val="Normal"/>
    <w:next w:val="Normal"/>
    <w:link w:val="QuoteChar"/>
    <w:uiPriority w:val="29"/>
    <w:qFormat/>
    <w:rsid w:val="00D25474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D25474"/>
    <w:rPr>
      <w:rFonts w:ascii="Calibri" w:eastAsia="Calibri" w:hAnsi="Calibri" w:cs="Times New Roman"/>
      <w:i/>
      <w:iCs/>
      <w:color w:val="404040" w:themeColor="text1" w:themeTint="BF"/>
    </w:rPr>
  </w:style>
  <w:style w:type="character" w:styleId="Strong">
    <w:name w:val="Strong"/>
    <w:basedOn w:val="DefaultParagraphFont"/>
    <w:uiPriority w:val="22"/>
    <w:qFormat/>
    <w:rsid w:val="00D25474"/>
    <w:rPr>
      <w:b/>
      <w:bCs/>
    </w:rPr>
  </w:style>
  <w:style w:type="paragraph" w:styleId="Subtitle">
    <w:name w:val="Subtitle"/>
    <w:basedOn w:val="Normal"/>
    <w:next w:val="Normal"/>
    <w:link w:val="SubtitleChar"/>
    <w:uiPriority w:val="11"/>
    <w:qFormat/>
    <w:rsid w:val="00D25474"/>
    <w:pPr>
      <w:numPr>
        <w:ilvl w:val="1"/>
      </w:numPr>
      <w:spacing w:after="160"/>
    </w:pPr>
    <w:rPr>
      <w:rFonts w:asciiTheme="minorHAnsi" w:eastAsiaTheme="minorEastAsia" w:hAnsiTheme="minorHAnsi" w:cstheme="minorBidi"/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11"/>
    <w:rsid w:val="00D25474"/>
    <w:rPr>
      <w:rFonts w:eastAsiaTheme="minorEastAsia"/>
      <w:color w:val="5A5A5A" w:themeColor="text1" w:themeTint="A5"/>
      <w:spacing w:val="15"/>
    </w:rPr>
  </w:style>
  <w:style w:type="character" w:styleId="SubtleEmphasis">
    <w:name w:val="Subtle Emphasis"/>
    <w:basedOn w:val="DefaultParagraphFont"/>
    <w:uiPriority w:val="19"/>
    <w:qFormat/>
    <w:rsid w:val="00D25474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qFormat/>
    <w:rsid w:val="00D25474"/>
    <w:rPr>
      <w:smallCaps/>
      <w:color w:val="5A5A5A" w:themeColor="text1" w:themeTint="A5"/>
    </w:rPr>
  </w:style>
  <w:style w:type="paragraph" w:styleId="Title">
    <w:name w:val="Title"/>
    <w:basedOn w:val="Normal"/>
    <w:next w:val="Normal"/>
    <w:link w:val="TitleChar"/>
    <w:uiPriority w:val="10"/>
    <w:qFormat/>
    <w:rsid w:val="00D25474"/>
    <w:pPr>
      <w:spacing w:after="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D25474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D25474"/>
    <w:pPr>
      <w:outlineLvl w:val="9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8134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2550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501313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085324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42854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450089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39831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840344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295198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23363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45672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201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487475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916194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45511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403284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92861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1162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07276483">
          <w:marLeft w:val="0"/>
          <w:marRight w:val="0"/>
          <w:marTop w:val="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6406082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57516729">
          <w:marLeft w:val="0"/>
          <w:marRight w:val="0"/>
          <w:marTop w:val="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277076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383137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8932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4174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0724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634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584241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02204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8321672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2.png"/><Relationship Id="rId18" Type="http://schemas.openxmlformats.org/officeDocument/2006/relationships/image" Target="media/image7.png"/><Relationship Id="rId26" Type="http://schemas.openxmlformats.org/officeDocument/2006/relationships/image" Target="media/image15.png"/><Relationship Id="rId39" Type="http://schemas.microsoft.com/office/2020/10/relationships/intelligence" Target="intelligence2.xml"/><Relationship Id="rId21" Type="http://schemas.openxmlformats.org/officeDocument/2006/relationships/image" Target="media/image10.jpg"/><Relationship Id="rId34" Type="http://schemas.openxmlformats.org/officeDocument/2006/relationships/header" Target="header4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image" Target="media/image6.png"/><Relationship Id="rId25" Type="http://schemas.openxmlformats.org/officeDocument/2006/relationships/image" Target="media/image14.png"/><Relationship Id="rId33" Type="http://schemas.openxmlformats.org/officeDocument/2006/relationships/footer" Target="footer3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5.emf"/><Relationship Id="rId20" Type="http://schemas.openxmlformats.org/officeDocument/2006/relationships/image" Target="media/image9.png"/><Relationship Id="rId29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image" Target="media/image13.png"/><Relationship Id="rId32" Type="http://schemas.openxmlformats.org/officeDocument/2006/relationships/header" Target="header3.xml"/><Relationship Id="rId37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image" Target="media/image4.png"/><Relationship Id="rId23" Type="http://schemas.openxmlformats.org/officeDocument/2006/relationships/image" Target="media/image12.emf"/><Relationship Id="rId28" Type="http://schemas.openxmlformats.org/officeDocument/2006/relationships/header" Target="header1.xml"/><Relationship Id="rId36" Type="http://schemas.openxmlformats.org/officeDocument/2006/relationships/footer" Target="footer4.xml"/><Relationship Id="rId10" Type="http://schemas.openxmlformats.org/officeDocument/2006/relationships/footnotes" Target="footnotes.xml"/><Relationship Id="rId19" Type="http://schemas.openxmlformats.org/officeDocument/2006/relationships/image" Target="media/image8.emf"/><Relationship Id="rId31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emf"/><Relationship Id="rId22" Type="http://schemas.openxmlformats.org/officeDocument/2006/relationships/image" Target="media/image11.emf"/><Relationship Id="rId27" Type="http://schemas.openxmlformats.org/officeDocument/2006/relationships/image" Target="media/image16.emf"/><Relationship Id="rId30" Type="http://schemas.openxmlformats.org/officeDocument/2006/relationships/footer" Target="footer1.xml"/><Relationship Id="rId35" Type="http://schemas.openxmlformats.org/officeDocument/2006/relationships/header" Target="header5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BAC48B22DB9540BA07B16A31F15BB1" ma:contentTypeVersion="69" ma:contentTypeDescription="Create a new document." ma:contentTypeScope="" ma:versionID="a19c6441217fe715c3836ef500004333">
  <xsd:schema xmlns:xsd="http://www.w3.org/2001/XMLSchema" xmlns:xs="http://www.w3.org/2001/XMLSchema" xmlns:p="http://schemas.microsoft.com/office/2006/metadata/properties" xmlns:ns1="http://schemas.microsoft.com/sharepoint/v3" xmlns:ns2="d2d303c1-2181-4ae9-89e3-45ba21e4529e" xmlns:ns3="0874ca93-88fd-4406-bebd-1d677e109f8b" targetNamespace="http://schemas.microsoft.com/office/2006/metadata/properties" ma:root="true" ma:fieldsID="f67d4278b6d0909eb01b222a57684acd" ns1:_="" ns2:_="" ns3:_="">
    <xsd:import namespace="http://schemas.microsoft.com/sharepoint/v3"/>
    <xsd:import namespace="d2d303c1-2181-4ae9-89e3-45ba21e4529e"/>
    <xsd:import namespace="0874ca93-88fd-4406-bebd-1d677e109f8b"/>
    <xsd:element name="properties">
      <xsd:complexType>
        <xsd:sequence>
          <xsd:element name="documentManagement">
            <xsd:complexType>
              <xsd:all>
                <xsd:element ref="ns2:MapLocation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ic02eeb96bef478ab8d7c4497d76a8a2" minOccurs="0"/>
                <xsd:element ref="ns3:TaxCatchAll" minOccurs="0"/>
                <xsd:element ref="ns2:m73298e3e66e485a868bc79a4a5db985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f45e7e00-8e36-4361-a414-d9f1bcf24016CountryOrRegion" minOccurs="0"/>
                <xsd:element ref="ns2:f45e7e00-8e36-4361-a414-d9f1bcf24016State" minOccurs="0"/>
                <xsd:element ref="ns2:f45e7e00-8e36-4361-a414-d9f1bcf24016City" minOccurs="0"/>
                <xsd:element ref="ns2:f45e7e00-8e36-4361-a414-d9f1bcf24016PostalCode" minOccurs="0"/>
                <xsd:element ref="ns2:f45e7e00-8e36-4361-a414-d9f1bcf24016Street" minOccurs="0"/>
                <xsd:element ref="ns2:f45e7e00-8e36-4361-a414-d9f1bcf24016GeoLoc" minOccurs="0"/>
                <xsd:element ref="ns2:f45e7e00-8e36-4361-a414-d9f1bcf24016DispName" minOccurs="0"/>
                <xsd:element ref="ns2:n339f27aa62340b5870cb9066cc94296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k5d29090a1424d85bdd624d53943c74c" minOccurs="0"/>
                <xsd:element ref="ns2:MediaServiceAutoTags" minOccurs="0"/>
                <xsd:element ref="ns2:MediaServiceOCR" minOccurs="0"/>
                <xsd:element ref="ns2:abc8a9e7bb814cfc8828738006583e76" minOccurs="0"/>
                <xsd:element ref="ns2:f8vj" minOccurs="0"/>
                <xsd:element ref="ns2:MediaLengthInSeconds" minOccurs="0"/>
                <xsd:element ref="ns2:m1bf4e69f2f544f49c52e6b3dfd10ae1" minOccurs="0"/>
                <xsd:element ref="ns2:i92d2c7eab5c41a987c2f0f18576a3b8" minOccurs="0"/>
                <xsd:element ref="ns2:Moved" minOccurs="0"/>
                <xsd:element ref="ns2:lcf76f155ced4ddcb4097134ff3c332f" minOccurs="0"/>
                <xsd:element ref="ns2:MeetingDate" minOccurs="0"/>
                <xsd:element ref="ns2:Missions" minOccurs="0"/>
                <xsd:element ref="ns2:Section" minOccurs="0"/>
                <xsd:element ref="ns2:AssetNumber" minOccurs="0"/>
                <xsd:element ref="ns2:I_x002e_D_x002e_" minOccurs="0"/>
                <xsd:element ref="ns2:MediaServiceObjectDetectorVersions" minOccurs="0"/>
                <xsd:element ref="ns2:f60682582848436a99466eaab3ff4827" minOccurs="0"/>
                <xsd:element ref="ns2:MediaServiceSearchProperties" minOccurs="0"/>
                <xsd:element ref="ns2:_Flow_SignoffStatus" minOccurs="0"/>
                <xsd:element ref="ns2:Additonal" minOccurs="0"/>
                <xsd:element ref="ns2:DataOwner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61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62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303c1-2181-4ae9-89e3-45ba21e4529e" elementFormDefault="qualified">
    <xsd:import namespace="http://schemas.microsoft.com/office/2006/documentManagement/types"/>
    <xsd:import namespace="http://schemas.microsoft.com/office/infopath/2007/PartnerControls"/>
    <xsd:element name="MapLocation" ma:index="4" nillable="true" ma:displayName="Map Location" ma:format="Dropdown" ma:internalName="MapLocation" ma:readOnly="false">
      <xsd:simpleType>
        <xsd:restriction base="dms:Unknown"/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ic02eeb96bef478ab8d7c4497d76a8a2" ma:index="12" nillable="true" ma:taxonomy="true" ma:internalName="ic02eeb96bef478ab8d7c4497d76a8a2" ma:taxonomyFieldName="Back_x0020_Office" ma:displayName="Back Office" ma:indexed="true" ma:default="" ma:fieldId="{2c02eeb9-6bef-478a-b8d7-c4497d76a8a2}" ma:sspId="6ad32743-1aac-4465-bb49-c9140b4ced99" ma:termSetId="7511129f-e865-4c0b-94f4-06f5b2bbb89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73298e3e66e485a868bc79a4a5db985" ma:index="15" nillable="true" ma:taxonomy="true" ma:internalName="m73298e3e66e485a868bc79a4a5db985" ma:taxonomyFieldName="Project_x0020_or_x0020_Work_x0020_Area" ma:displayName="Projects" ma:indexed="true" ma:default="" ma:fieldId="{673298e3-e66e-485a-868b-c79a4a5db985}" ma:sspId="6ad32743-1aac-4465-bb49-c9140b4ced99" ma:termSetId="d35b1e1e-a798-4300-92fb-bf23ffafbcac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hidden="true" ma:internalName="MediaServiceKeyPoints" ma:readOnly="true">
      <xsd:simpleType>
        <xsd:restriction base="dms:Note"/>
      </xsd:simpleType>
    </xsd:element>
    <xsd:element name="f45e7e00-8e36-4361-a414-d9f1bcf24016CountryOrRegion" ma:index="21" nillable="true" ma:displayName="Map Location: Country/Region" ma:hidden="true" ma:internalName="CountryOrRegion" ma:readOnly="true">
      <xsd:simpleType>
        <xsd:restriction base="dms:Text"/>
      </xsd:simpleType>
    </xsd:element>
    <xsd:element name="f45e7e00-8e36-4361-a414-d9f1bcf24016State" ma:index="22" nillable="true" ma:displayName="Map Location: State" ma:hidden="true" ma:internalName="State" ma:readOnly="true">
      <xsd:simpleType>
        <xsd:restriction base="dms:Text"/>
      </xsd:simpleType>
    </xsd:element>
    <xsd:element name="f45e7e00-8e36-4361-a414-d9f1bcf24016City" ma:index="23" nillable="true" ma:displayName="Map Location: City" ma:hidden="true" ma:internalName="City" ma:readOnly="true">
      <xsd:simpleType>
        <xsd:restriction base="dms:Text"/>
      </xsd:simpleType>
    </xsd:element>
    <xsd:element name="f45e7e00-8e36-4361-a414-d9f1bcf24016PostalCode" ma:index="24" nillable="true" ma:displayName="Map Location: Postal Code" ma:hidden="true" ma:internalName="PostalCode" ma:readOnly="true">
      <xsd:simpleType>
        <xsd:restriction base="dms:Text"/>
      </xsd:simpleType>
    </xsd:element>
    <xsd:element name="f45e7e00-8e36-4361-a414-d9f1bcf24016Street" ma:index="25" nillable="true" ma:displayName="Map Location: Street" ma:hidden="true" ma:internalName="Street" ma:readOnly="true">
      <xsd:simpleType>
        <xsd:restriction base="dms:Text"/>
      </xsd:simpleType>
    </xsd:element>
    <xsd:element name="f45e7e00-8e36-4361-a414-d9f1bcf24016GeoLoc" ma:index="26" nillable="true" ma:displayName="Map Location: Coordinates" ma:hidden="true" ma:internalName="GeoLoc" ma:readOnly="true">
      <xsd:simpleType>
        <xsd:restriction base="dms:Unknown"/>
      </xsd:simpleType>
    </xsd:element>
    <xsd:element name="f45e7e00-8e36-4361-a414-d9f1bcf24016DispName" ma:index="27" nillable="true" ma:displayName="Map Location: Name" ma:hidden="true" ma:internalName="DispName" ma:readOnly="true">
      <xsd:simpleType>
        <xsd:restriction base="dms:Text"/>
      </xsd:simpleType>
    </xsd:element>
    <xsd:element name="n339f27aa62340b5870cb9066cc94296" ma:index="29" nillable="true" ma:taxonomy="true" ma:internalName="n339f27aa62340b5870cb9066cc94296" ma:taxonomyFieldName="Place_x0020_or_x0020_Area" ma:displayName="Place or Area" ma:readOnly="false" ma:default="" ma:fieldId="{7339f27a-a623-40b5-870c-b9066cc94296}" ma:taxonomyMulti="true" ma:sspId="6ad32743-1aac-4465-bb49-c9140b4ced99" ma:termSetId="6eb9cb9f-313b-4302-9db4-cc4a8c5070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MediaServiceLocation" ma:index="30" nillable="true" ma:displayName="Location" ma:hidden="true" ma:internalName="MediaServiceLocation" ma:readOnly="true">
      <xsd:simpleType>
        <xsd:restriction base="dms:Text"/>
      </xsd:simpleType>
    </xsd:element>
    <xsd:element name="MediaServiceGenerationTime" ma:index="3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2" nillable="true" ma:displayName="MediaServiceEventHashCode" ma:hidden="true" ma:internalName="MediaServiceEventHashCode" ma:readOnly="true">
      <xsd:simpleType>
        <xsd:restriction base="dms:Text"/>
      </xsd:simpleType>
    </xsd:element>
    <xsd:element name="k5d29090a1424d85bdd624d53943c74c" ma:index="34" nillable="true" ma:taxonomy="true" ma:internalName="k5d29090a1424d85bdd624d53943c74c" ma:taxonomyFieldName="Organisations" ma:displayName="Organisations" ma:default="" ma:fieldId="{45d29090-a142-4d85-bdd6-24d53943c74c}" ma:taxonomyMulti="true" ma:sspId="6ad32743-1aac-4465-bb49-c9140b4ced99" ma:termSetId="9153fc50-c88f-495e-b258-84843557c32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AutoTags" ma:index="35" nillable="true" ma:displayName="Tags" ma:hidden="true" ma:internalName="MediaServiceAutoTags" ma:readOnly="true">
      <xsd:simpleType>
        <xsd:restriction base="dms:Text"/>
      </xsd:simpleType>
    </xsd:element>
    <xsd:element name="MediaServiceOCR" ma:index="36" nillable="true" ma:displayName="Extracted Text" ma:hidden="true" ma:internalName="MediaServiceOCR" ma:readOnly="true">
      <xsd:simpleType>
        <xsd:restriction base="dms:Note"/>
      </xsd:simpleType>
    </xsd:element>
    <xsd:element name="abc8a9e7bb814cfc8828738006583e76" ma:index="38" nillable="true" ma:taxonomy="true" ma:internalName="abc8a9e7bb814cfc8828738006583e76" ma:taxonomyFieldName="Discovery" ma:displayName="Discovery" ma:indexed="true" ma:readOnly="false" ma:default="" ma:fieldId="{abc8a9e7-bb81-4cfc-8828-738006583e76}" ma:sspId="6ad32743-1aac-4465-bb49-c9140b4ced99" ma:termSetId="5a01f1f9-723d-4f58-a1f9-f542ace8189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vj" ma:index="39" nillable="true" ma:displayName="Work" ma:format="Dropdown" ma:internalName="f8vj">
      <xsd:simpleType>
        <xsd:restriction base="dms:Text">
          <xsd:maxLength value="255"/>
        </xsd:restriction>
      </xsd:simpleType>
    </xsd:element>
    <xsd:element name="MediaLengthInSeconds" ma:index="40" nillable="true" ma:displayName="Length (seconds)" ma:internalName="MediaLengthInSeconds" ma:readOnly="true">
      <xsd:simpleType>
        <xsd:restriction base="dms:Unknown"/>
      </xsd:simpleType>
    </xsd:element>
    <xsd:element name="m1bf4e69f2f544f49c52e6b3dfd10ae1" ma:index="42" nillable="true" ma:taxonomy="true" ma:internalName="m1bf4e69f2f544f49c52e6b3dfd10ae1" ma:taxonomyFieldName="Species" ma:displayName="Species" ma:default="" ma:fieldId="{61bf4e69-f2f5-44f4-9c52-e6b3dfd10ae1}" ma:sspId="6ad32743-1aac-4465-bb49-c9140b4ced99" ma:termSetId="78b0c11f-c8a7-4e6b-b862-0fd1a722565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i92d2c7eab5c41a987c2f0f18576a3b8" ma:index="44" nillable="true" ma:taxonomy="true" ma:internalName="i92d2c7eab5c41a987c2f0f18576a3b8" ma:taxonomyFieldName="Habitat" ma:displayName="Habitat" ma:default="" ma:fieldId="{292d2c7e-ab5c-41a9-87c2-f0f18576a3b8}" ma:sspId="6ad32743-1aac-4465-bb49-c9140b4ced99" ma:termSetId="d1f894fc-2437-4cae-8566-fb7be892d784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Moved" ma:index="45" nillable="true" ma:displayName="Copied" ma:default="0" ma:format="Dropdown" ma:internalName="Moved">
      <xsd:simpleType>
        <xsd:restriction base="dms:Boolean"/>
      </xsd:simpleType>
    </xsd:element>
    <xsd:element name="lcf76f155ced4ddcb4097134ff3c332f" ma:index="47" nillable="true" ma:taxonomy="true" ma:internalName="lcf76f155ced4ddcb4097134ff3c332f" ma:taxonomyFieldName="MediaServiceImageTags" ma:displayName="Image Tags" ma:readOnly="false" ma:fieldId="{5cf76f15-5ced-4ddc-b409-7134ff3c332f}" ma:taxonomyMulti="true" ma:sspId="6ad32743-1aac-4465-bb49-c9140b4ced9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etingDate" ma:index="48" nillable="true" ma:displayName="Date" ma:format="DateOnly" ma:internalName="MeetingDate">
      <xsd:simpleType>
        <xsd:restriction base="dms:DateTime"/>
      </xsd:simpleType>
    </xsd:element>
    <xsd:element name="Missions" ma:index="49" nillable="true" ma:displayName="Missions" ma:format="Dropdown" ma:internalName="Mission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Water"/>
                    <xsd:enumeration value="Climate"/>
                    <xsd:enumeration value="Nature"/>
                    <xsd:enumeration value="People"/>
                    <xsd:enumeration value="Place"/>
                  </xsd:restriction>
                </xsd:simpleType>
              </xsd:element>
            </xsd:sequence>
          </xsd:extension>
        </xsd:complexContent>
      </xsd:complexType>
    </xsd:element>
    <xsd:element name="Section" ma:index="50" nillable="true" ma:displayName="Section" ma:format="Dropdown" ma:internalName="Section">
      <xsd:simpleType>
        <xsd:restriction base="dms:Choice">
          <xsd:enumeration value="Wardens"/>
          <xsd:enumeration value="Comms"/>
          <xsd:enumeration value="Education"/>
          <xsd:enumeration value="Ecology"/>
          <xsd:enumeration value="ROW"/>
          <xsd:enumeration value="Access"/>
          <xsd:enumeration value="Geopark"/>
          <xsd:enumeration value="Tourism"/>
          <xsd:enumeration value="Communities"/>
          <xsd:enumeration value="Volunteers"/>
        </xsd:restriction>
      </xsd:simpleType>
    </xsd:element>
    <xsd:element name="AssetNumber" ma:index="51" nillable="true" ma:displayName="Asset Number" ma:format="Dropdown" ma:internalName="AssetNumber" ma:percentage="FALSE">
      <xsd:simpleType>
        <xsd:restriction base="dms:Number"/>
      </xsd:simpleType>
    </xsd:element>
    <xsd:element name="I_x002e_D_x002e_" ma:index="52" nillable="true" ma:displayName="I.D." ma:format="Dropdown" ma:internalName="I_x002e_D_x002e_">
      <xsd:simpleType>
        <xsd:restriction base="dms:Text">
          <xsd:maxLength value="255"/>
        </xsd:restriction>
      </xsd:simpleType>
    </xsd:element>
    <xsd:element name="MediaServiceObjectDetectorVersions" ma:index="5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f60682582848436a99466eaab3ff4827" ma:index="55" nillable="true" ma:taxonomy="true" ma:internalName="f60682582848436a99466eaab3ff4827" ma:taxonomyFieldName="Funder" ma:displayName="Funder" ma:default="" ma:fieldId="{f6068258-2848-436a-9946-6eaab3ff4827}" ma:sspId="6ad32743-1aac-4465-bb49-c9140b4ced99" ma:termSetId="b23f742f-adb5-47a3-b5d1-896d1ff708f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SearchProperties" ma:index="5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57" nillable="true" ma:displayName="Sign-off status" ma:internalName="Sign_x002d_off_x0020_status">
      <xsd:simpleType>
        <xsd:restriction base="dms:Text"/>
      </xsd:simpleType>
    </xsd:element>
    <xsd:element name="Additonal" ma:index="58" nillable="true" ma:displayName="Additional " ma:format="Dropdown" ma:internalName="Additonal">
      <xsd:simpleType>
        <xsd:restriction base="dms:Text">
          <xsd:maxLength value="255"/>
        </xsd:restriction>
      </xsd:simpleType>
    </xsd:element>
    <xsd:element name="DataOwner" ma:index="59" nillable="true" ma:displayName="Data Owner" ma:description="Who owns and vouchers for this data" ma:format="Dropdown" ma:list="UserInfo" ma:SharePointGroup="0" ma:internalName="DataOwner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BillingMetadata" ma:index="6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74ca93-88fd-4406-bebd-1d677e109f8b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ab567e9c-3961-4689-82fb-bc2999163f0e}" ma:internalName="TaxCatchAll" ma:readOnly="false" ma:showField="CatchAllData" ma:web="0874ca93-88fd-4406-bebd-1d677e109f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6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hidden="true" ma:internalName="SharedWithDetail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metadata xmlns="http://www.objective.com/ecm/document/metadata/FF3C5B18883D4E21973B57C2EEED7FD1" version="1.0.0">
  <systemFields>
    <field name="Objective-Id">
      <value order="0">A41752084</value>
    </field>
    <field name="Objective-Title">
      <value order="0">Section 6 reporting template (ENG)</value>
    </field>
    <field name="Objective-Description">
      <value order="0"/>
    </field>
    <field name="Objective-CreationStamp">
      <value order="0">2022-08-11T08:23:17Z</value>
    </field>
    <field name="Objective-IsApproved">
      <value order="0">false</value>
    </field>
    <field name="Objective-IsPublished">
      <value order="0">true</value>
    </field>
    <field name="Objective-DatePublished">
      <value order="0">2022-08-11T08:23:42Z</value>
    </field>
    <field name="Objective-ModificationStamp">
      <value order="0">2022-08-11T08:23:42Z</value>
    </field>
    <field name="Objective-Owner">
      <value order="0">Robinson, Geoff (CCRA - ERA - Landscapes, Nature and Forestry)</value>
    </field>
    <field name="Objective-Path">
      <value order="0">Objective Global Folder:Business File Plan:WG Organisational Groups:Covid-19 Inquiry - Excluded File Plan Areas:Climate Change &amp; Rural Affairs (CCRA) - Landscapes, Nature &amp; Forestry:1 - Save:09. Natural Resources and Communities:Natural Resources Policy Branch:Environment Act Part 1 Implementation:Natural Resource Planning - Section 6 Biodiversity Duty - 2017-2022:Reporting round docs 2022</value>
    </field>
    <field name="Objective-Parent">
      <value order="0">Reporting round docs 2022</value>
    </field>
    <field name="Objective-State">
      <value order="0">Published</value>
    </field>
    <field name="Objective-VersionId">
      <value order="0">vA79930449</value>
    </field>
    <field name="Objective-Version">
      <value order="0">1.0</value>
    </field>
    <field name="Objective-VersionNumber">
      <value order="0">2</value>
    </field>
    <field name="Objective-VersionComment">
      <value order="0">Version 2</value>
    </field>
    <field name="Objective-FileNumber">
      <value order="0">qA1309231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Date Acquired">
        <value order="0">2022-08-10T23:00:00Z</value>
      </field>
      <field name="Objective-Official Translation">
        <value order="0"/>
      </field>
      <field name="Objective-Connect Creator">
        <value order="0"/>
      </field>
    </catalogue>
  </catalogues>
</metadat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2d303c1-2181-4ae9-89e3-45ba21e4529e">
      <Terms xmlns="http://schemas.microsoft.com/office/infopath/2007/PartnerControls"/>
    </lcf76f155ced4ddcb4097134ff3c332f>
    <TaxCatchAll xmlns="0874ca93-88fd-4406-bebd-1d677e109f8b" xsi:nil="true"/>
    <k5d29090a1424d85bdd624d53943c74c xmlns="d2d303c1-2181-4ae9-89e3-45ba21e4529e">
      <Terms xmlns="http://schemas.microsoft.com/office/infopath/2007/PartnerControls"/>
    </k5d29090a1424d85bdd624d53943c74c>
    <Section xmlns="d2d303c1-2181-4ae9-89e3-45ba21e4529e" xsi:nil="true"/>
    <_ip_UnifiedCompliancePolicyUIAction xmlns="http://schemas.microsoft.com/sharepoint/v3" xsi:nil="true"/>
    <Missions xmlns="d2d303c1-2181-4ae9-89e3-45ba21e4529e" xsi:nil="true"/>
    <n339f27aa62340b5870cb9066cc94296 xmlns="d2d303c1-2181-4ae9-89e3-45ba21e4529e">
      <Terms xmlns="http://schemas.microsoft.com/office/infopath/2007/PartnerControls"/>
    </n339f27aa62340b5870cb9066cc94296>
    <DataOwner xmlns="d2d303c1-2181-4ae9-89e3-45ba21e4529e">
      <UserInfo>
        <DisplayName/>
        <AccountId xsi:nil="true"/>
        <AccountType/>
      </UserInfo>
    </DataOwner>
    <m1bf4e69f2f544f49c52e6b3dfd10ae1 xmlns="d2d303c1-2181-4ae9-89e3-45ba21e4529e">
      <Terms xmlns="http://schemas.microsoft.com/office/infopath/2007/PartnerControls"/>
    </m1bf4e69f2f544f49c52e6b3dfd10ae1>
    <Additonal xmlns="d2d303c1-2181-4ae9-89e3-45ba21e4529e" xsi:nil="true"/>
    <f8vj xmlns="d2d303c1-2181-4ae9-89e3-45ba21e4529e" xsi:nil="true"/>
    <_ip_UnifiedCompliancePolicyProperties xmlns="http://schemas.microsoft.com/sharepoint/v3" xsi:nil="true"/>
    <abc8a9e7bb814cfc8828738006583e76 xmlns="d2d303c1-2181-4ae9-89e3-45ba21e4529e">
      <Terms xmlns="http://schemas.microsoft.com/office/infopath/2007/PartnerControls"/>
    </abc8a9e7bb814cfc8828738006583e76>
    <MeetingDate xmlns="d2d303c1-2181-4ae9-89e3-45ba21e4529e" xsi:nil="true"/>
    <Moved xmlns="d2d303c1-2181-4ae9-89e3-45ba21e4529e">false</Moved>
    <i92d2c7eab5c41a987c2f0f18576a3b8 xmlns="d2d303c1-2181-4ae9-89e3-45ba21e4529e">
      <Terms xmlns="http://schemas.microsoft.com/office/infopath/2007/PartnerControls"/>
    </i92d2c7eab5c41a987c2f0f18576a3b8>
    <I_x002e_D_x002e_ xmlns="d2d303c1-2181-4ae9-89e3-45ba21e4529e" xsi:nil="true"/>
    <_Flow_SignoffStatus xmlns="d2d303c1-2181-4ae9-89e3-45ba21e4529e" xsi:nil="true"/>
    <AssetNumber xmlns="d2d303c1-2181-4ae9-89e3-45ba21e4529e" xsi:nil="true"/>
    <f60682582848436a99466eaab3ff4827 xmlns="d2d303c1-2181-4ae9-89e3-45ba21e4529e">
      <Terms xmlns="http://schemas.microsoft.com/office/infopath/2007/PartnerControls"/>
    </f60682582848436a99466eaab3ff4827>
    <MapLocation xmlns="d2d303c1-2181-4ae9-89e3-45ba21e4529e" xsi:nil="true"/>
    <ic02eeb96bef478ab8d7c4497d76a8a2 xmlns="d2d303c1-2181-4ae9-89e3-45ba21e4529e">
      <Terms xmlns="http://schemas.microsoft.com/office/infopath/2007/PartnerControls"/>
    </ic02eeb96bef478ab8d7c4497d76a8a2>
    <m73298e3e66e485a868bc79a4a5db985 xmlns="d2d303c1-2181-4ae9-89e3-45ba21e4529e">
      <Terms xmlns="http://schemas.microsoft.com/office/infopath/2007/PartnerControls"/>
    </m73298e3e66e485a868bc79a4a5db985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D05AAD-B04A-4CA1-86E7-CC053489F0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d2d303c1-2181-4ae9-89e3-45ba21e4529e"/>
    <ds:schemaRef ds:uri="0874ca93-88fd-4406-bebd-1d677e109f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customXml/itemProps3.xml><?xml version="1.0" encoding="utf-8"?>
<ds:datastoreItem xmlns:ds="http://schemas.openxmlformats.org/officeDocument/2006/customXml" ds:itemID="{5E4F76E7-04CE-48E2-B8F9-346B53F54034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D730578-0075-4F4D-80A3-7110380E7389}">
  <ds:schemaRefs>
    <ds:schemaRef ds:uri="http://schemas.microsoft.com/office/2006/metadata/properties"/>
    <ds:schemaRef ds:uri="http://schemas.microsoft.com/office/infopath/2007/PartnerControls"/>
    <ds:schemaRef ds:uri="d2d303c1-2181-4ae9-89e3-45ba21e4529e"/>
    <ds:schemaRef ds:uri="0874ca93-88fd-4406-bebd-1d677e109f8b"/>
    <ds:schemaRef ds:uri="http://schemas.microsoft.com/sharepoint/v3"/>
  </ds:schemaRefs>
</ds:datastoreItem>
</file>

<file path=customXml/itemProps5.xml><?xml version="1.0" encoding="utf-8"?>
<ds:datastoreItem xmlns:ds="http://schemas.openxmlformats.org/officeDocument/2006/customXml" ds:itemID="{81019C67-3142-4FEF-B2BC-9F7E24F0847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29</Pages>
  <Words>7698</Words>
  <Characters>45574</Characters>
  <Application>Microsoft Office Word</Application>
  <DocSecurity>0</DocSecurity>
  <Lines>1231</Lines>
  <Paragraphs>436</Paragraphs>
  <ScaleCrop>false</ScaleCrop>
  <Company>Welsh Government</Company>
  <LinksUpToDate>false</LinksUpToDate>
  <CharactersWithSpaces>52836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Robinson, Geoff (CCRA - ERA - Landscapes, Nature and Forestry)</dc:creator>
  <cp:keywords/>
  <dc:description/>
  <cp:lastModifiedBy>Bronwyn Lally</cp:lastModifiedBy>
  <cp:revision>2</cp:revision>
  <cp:lastPrinted>2023-02-16T21:01:00Z</cp:lastPrinted>
  <dcterms:created xsi:type="dcterms:W3CDTF">2026-08-24T15:12:00Z</dcterms:created>
  <dcterms:modified xsi:type="dcterms:W3CDTF">2026-08-24T15:12:00Z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A41752084</vt:lpwstr>
  </property>
  <property fmtid="{D5CDD505-2E9C-101B-9397-08002B2CF9AE}" pid="4" name="Objective-Title">
    <vt:lpwstr>Section 6 reporting template (ENG)</vt:lpwstr>
  </property>
  <property fmtid="{D5CDD505-2E9C-101B-9397-08002B2CF9AE}" pid="5" name="Objective-Description">
    <vt:lpwstr/>
  </property>
  <property fmtid="{D5CDD505-2E9C-101B-9397-08002B2CF9AE}" pid="6" name="Objective-CreationStamp">
    <vt:filetime>2022-08-11T08:23:31Z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2022-08-11T08:23:42Z</vt:filetime>
  </property>
  <property fmtid="{D5CDD505-2E9C-101B-9397-08002B2CF9AE}" pid="10" name="Objective-ModificationStamp">
    <vt:filetime>2022-08-11T08:23:42Z</vt:filetime>
  </property>
  <property fmtid="{D5CDD505-2E9C-101B-9397-08002B2CF9AE}" pid="11" name="Objective-Owner">
    <vt:lpwstr>Robinson, Geoff (CCRA - ERA - Landscapes, Nature and Forestry)</vt:lpwstr>
  </property>
  <property fmtid="{D5CDD505-2E9C-101B-9397-08002B2CF9AE}" pid="12" name="Objective-Path">
    <vt:lpwstr>Objective Global Folder:Business File Plan:WG Organisational Groups:Covid-19 Inquiry - Excluded File Plan Areas:Climate Change &amp; Rural Affairs (CCRA) - Landscapes, Nature &amp; Forestry:1 - Save:09. Natural Resources and Communities:Natural Resources Policy Branch:Environment Act Part 1 Implementation:Natural Resource Planning - Section 6 Biodiversity Duty - 2017-2022:Reporting round docs 2022:</vt:lpwstr>
  </property>
  <property fmtid="{D5CDD505-2E9C-101B-9397-08002B2CF9AE}" pid="13" name="Objective-Parent">
    <vt:lpwstr>Reporting round docs 2022</vt:lpwstr>
  </property>
  <property fmtid="{D5CDD505-2E9C-101B-9397-08002B2CF9AE}" pid="14" name="Objective-State">
    <vt:lpwstr>Published</vt:lpwstr>
  </property>
  <property fmtid="{D5CDD505-2E9C-101B-9397-08002B2CF9AE}" pid="15" name="Objective-VersionId">
    <vt:lpwstr>vA79930449</vt:lpwstr>
  </property>
  <property fmtid="{D5CDD505-2E9C-101B-9397-08002B2CF9AE}" pid="16" name="Objective-Version">
    <vt:lpwstr>1.0</vt:lpwstr>
  </property>
  <property fmtid="{D5CDD505-2E9C-101B-9397-08002B2CF9AE}" pid="17" name="Objective-VersionNumber">
    <vt:r8>2</vt:r8>
  </property>
  <property fmtid="{D5CDD505-2E9C-101B-9397-08002B2CF9AE}" pid="18" name="Objective-VersionComment">
    <vt:lpwstr>Version 2</vt:lpwstr>
  </property>
  <property fmtid="{D5CDD505-2E9C-101B-9397-08002B2CF9AE}" pid="19" name="Objective-FileNumber">
    <vt:lpwstr>qA1309231</vt:lpwstr>
  </property>
  <property fmtid="{D5CDD505-2E9C-101B-9397-08002B2CF9AE}" pid="20" name="Objective-Classification">
    <vt:lpwstr>[Inherited - Official]</vt:lpwstr>
  </property>
  <property fmtid="{D5CDD505-2E9C-101B-9397-08002B2CF9AE}" pid="21" name="Objective-Caveats">
    <vt:lpwstr/>
  </property>
  <property fmtid="{D5CDD505-2E9C-101B-9397-08002B2CF9AE}" pid="22" name="Objective-Date Acquired">
    <vt:filetime>2022-08-10T23:00:00Z</vt:filetime>
  </property>
  <property fmtid="{D5CDD505-2E9C-101B-9397-08002B2CF9AE}" pid="23" name="Objective-Official Translation">
    <vt:lpwstr/>
  </property>
  <property fmtid="{D5CDD505-2E9C-101B-9397-08002B2CF9AE}" pid="24" name="Objective-Connect Creator">
    <vt:lpwstr/>
  </property>
  <property fmtid="{D5CDD505-2E9C-101B-9397-08002B2CF9AE}" pid="25" name="Objective-Comment">
    <vt:lpwstr/>
  </property>
  <property fmtid="{D5CDD505-2E9C-101B-9397-08002B2CF9AE}" pid="26" name="ContentTypeId">
    <vt:lpwstr>0x0101005ABAC48B22DB9540BA07B16A31F15BB1</vt:lpwstr>
  </property>
  <property fmtid="{D5CDD505-2E9C-101B-9397-08002B2CF9AE}" pid="27" name="Habitat">
    <vt:lpwstr/>
  </property>
  <property fmtid="{D5CDD505-2E9C-101B-9397-08002B2CF9AE}" pid="28" name="Discovery">
    <vt:lpwstr/>
  </property>
  <property fmtid="{D5CDD505-2E9C-101B-9397-08002B2CF9AE}" pid="29" name="Place or Area">
    <vt:lpwstr/>
  </property>
  <property fmtid="{D5CDD505-2E9C-101B-9397-08002B2CF9AE}" pid="30" name="MediaServiceImageTags">
    <vt:lpwstr/>
  </property>
  <property fmtid="{D5CDD505-2E9C-101B-9397-08002B2CF9AE}" pid="31" name="Species">
    <vt:lpwstr/>
  </property>
  <property fmtid="{D5CDD505-2E9C-101B-9397-08002B2CF9AE}" pid="32" name="Back Office">
    <vt:lpwstr/>
  </property>
  <property fmtid="{D5CDD505-2E9C-101B-9397-08002B2CF9AE}" pid="33" name="Work Areas">
    <vt:lpwstr/>
  </property>
  <property fmtid="{D5CDD505-2E9C-101B-9397-08002B2CF9AE}" pid="34" name="Discovery Terms">
    <vt:lpwstr/>
  </property>
  <property fmtid="{D5CDD505-2E9C-101B-9397-08002B2CF9AE}" pid="35" name="Project or Work Area">
    <vt:lpwstr/>
  </property>
  <property fmtid="{D5CDD505-2E9C-101B-9397-08002B2CF9AE}" pid="36" name="Organisations">
    <vt:lpwstr/>
  </property>
  <property fmtid="{D5CDD505-2E9C-101B-9397-08002B2CF9AE}" pid="37" name="Back_x0020_Office">
    <vt:lpwstr/>
  </property>
  <property fmtid="{D5CDD505-2E9C-101B-9397-08002B2CF9AE}" pid="38" name="Place_x0020_or_x0020_Area">
    <vt:lpwstr/>
  </property>
  <property fmtid="{D5CDD505-2E9C-101B-9397-08002B2CF9AE}" pid="39" name="Project_x0020_or_x0020_Work_x0020_Area">
    <vt:lpwstr/>
  </property>
  <property fmtid="{D5CDD505-2E9C-101B-9397-08002B2CF9AE}" pid="40" name="Funder">
    <vt:lpwstr/>
  </property>
  <property fmtid="{D5CDD505-2E9C-101B-9397-08002B2CF9AE}" pid="41" name="docLang">
    <vt:lpwstr>en</vt:lpwstr>
  </property>
  <property fmtid="{D5CDD505-2E9C-101B-9397-08002B2CF9AE}" pid="42" name="Organisation">
    <vt:lpwstr/>
  </property>
</Properties>
</file>